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sldIdLst>
    <p:sldId id="2147376070" r:id="rId5"/>
    <p:sldId id="314" r:id="rId6"/>
    <p:sldId id="312" r:id="rId7"/>
    <p:sldId id="2147376071" r:id="rId8"/>
    <p:sldId id="315" r:id="rId9"/>
    <p:sldId id="214737607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D70C52A-F803-34CC-07B6-3D1F560131EA}" name="Mette Jakobsen" initials="MJ" userId="S::mette.jakobsen@bristol.gov.uk::5a6f9698-f699-48f8-b982-1f0af7940509" providerId="AD"/>
  <p188:author id="{B182243E-109E-B482-022D-5B89251D8F64}" name="Claudine Mignott" initials="CM" userId="S::claudine.mignott@bristol.gov.uk::8cfbd4a8-3944-45e6-8f3f-18ab2da98075" providerId="AD"/>
  <p188:author id="{2BE54A71-34CB-ED7A-A30E-B70B81E2532C}" name="Rozzy Bland" initials="RB" userId="S::Rozzy.Bland@bristol.gov.uk::f90ca9d6-cc61-45b2-94ee-19ef3b8e2525" providerId="AD"/>
  <p188:author id="{677A657B-89E8-A627-8326-5D6C48E28809}" name="Jamie Mahood" initials="JM" userId="S::James.Mahood@bristol.gov.uk::6d8b9fff-5471-40e7-b9e9-377714ee5bd6" providerId="AD"/>
  <p188:author id="{38DC6B9D-1F63-5FA5-188D-1C8FF2011AD7}" name="Kirsty Poole" initials="KP" userId="S::kirsty.poole@bristol.gov.uk::1228cc74-6129-46df-bc72-1d74137585e5" providerId="AD"/>
  <p188:author id="{9AB416D5-86B8-F68F-F797-63493DBCE5D5}" name="Laura Saint" initials="LS" userId="S::laura.saint@bristol.gov.uk::913e276d-153f-425c-b2f0-fb8d9d8e837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2EE442-E036-45BC-BCB1-1ECE38AC6D79}" v="34" dt="2025-09-24T13:10:34.6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15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rsty Poole" userId="1228cc74-6129-46df-bc72-1d74137585e5" providerId="ADAL" clId="{792EE442-E036-45BC-BCB1-1ECE38AC6D79}"/>
    <pc:docChg chg="undo custSel modSld">
      <pc:chgData name="Kirsty Poole" userId="1228cc74-6129-46df-bc72-1d74137585e5" providerId="ADAL" clId="{792EE442-E036-45BC-BCB1-1ECE38AC6D79}" dt="2025-09-24T13:29:17.951" v="305" actId="20577"/>
      <pc:docMkLst>
        <pc:docMk/>
      </pc:docMkLst>
      <pc:sldChg chg="modSp mod">
        <pc:chgData name="Kirsty Poole" userId="1228cc74-6129-46df-bc72-1d74137585e5" providerId="ADAL" clId="{792EE442-E036-45BC-BCB1-1ECE38AC6D79}" dt="2025-09-24T13:27:38.511" v="275" actId="20577"/>
        <pc:sldMkLst>
          <pc:docMk/>
          <pc:sldMk cId="2199055775" sldId="312"/>
        </pc:sldMkLst>
        <pc:spChg chg="mod">
          <ac:chgData name="Kirsty Poole" userId="1228cc74-6129-46df-bc72-1d74137585e5" providerId="ADAL" clId="{792EE442-E036-45BC-BCB1-1ECE38AC6D79}" dt="2025-09-24T13:27:38.511" v="275" actId="20577"/>
          <ac:spMkLst>
            <pc:docMk/>
            <pc:sldMk cId="2199055775" sldId="312"/>
            <ac:spMk id="4" creationId="{F7BE9B5D-9C4B-863C-7AA4-FDDBD353DCBF}"/>
          </ac:spMkLst>
        </pc:spChg>
        <pc:spChg chg="mod">
          <ac:chgData name="Kirsty Poole" userId="1228cc74-6129-46df-bc72-1d74137585e5" providerId="ADAL" clId="{792EE442-E036-45BC-BCB1-1ECE38AC6D79}" dt="2025-09-24T13:27:23.903" v="270" actId="20577"/>
          <ac:spMkLst>
            <pc:docMk/>
            <pc:sldMk cId="2199055775" sldId="312"/>
            <ac:spMk id="7" creationId="{BFE94733-1339-A0B0-7F61-3DBEDDCCD9AF}"/>
          </ac:spMkLst>
        </pc:spChg>
        <pc:spChg chg="mod ord">
          <ac:chgData name="Kirsty Poole" userId="1228cc74-6129-46df-bc72-1d74137585e5" providerId="ADAL" clId="{792EE442-E036-45BC-BCB1-1ECE38AC6D79}" dt="2025-09-24T13:27:31.646" v="273" actId="20577"/>
          <ac:spMkLst>
            <pc:docMk/>
            <pc:sldMk cId="2199055775" sldId="312"/>
            <ac:spMk id="8" creationId="{C90090E6-FA32-D3F6-693B-697249C99EE7}"/>
          </ac:spMkLst>
        </pc:spChg>
        <pc:spChg chg="mod">
          <ac:chgData name="Kirsty Poole" userId="1228cc74-6129-46df-bc72-1d74137585e5" providerId="ADAL" clId="{792EE442-E036-45BC-BCB1-1ECE38AC6D79}" dt="2025-09-24T13:27:27.165" v="271" actId="20577"/>
          <ac:spMkLst>
            <pc:docMk/>
            <pc:sldMk cId="2199055775" sldId="312"/>
            <ac:spMk id="9" creationId="{B4E6A519-B91C-95DC-3491-D15C2FF5174F}"/>
          </ac:spMkLst>
        </pc:spChg>
        <pc:spChg chg="mod ord">
          <ac:chgData name="Kirsty Poole" userId="1228cc74-6129-46df-bc72-1d74137585e5" providerId="ADAL" clId="{792EE442-E036-45BC-BCB1-1ECE38AC6D79}" dt="2025-09-24T13:27:16.740" v="267" actId="6549"/>
          <ac:spMkLst>
            <pc:docMk/>
            <pc:sldMk cId="2199055775" sldId="312"/>
            <ac:spMk id="10" creationId="{675CC214-B933-69B8-1DE8-5AF22F8D1A37}"/>
          </ac:spMkLst>
        </pc:spChg>
        <pc:spChg chg="mod ord">
          <ac:chgData name="Kirsty Poole" userId="1228cc74-6129-46df-bc72-1d74137585e5" providerId="ADAL" clId="{792EE442-E036-45BC-BCB1-1ECE38AC6D79}" dt="2025-09-24T13:27:18.327" v="268" actId="6549"/>
          <ac:spMkLst>
            <pc:docMk/>
            <pc:sldMk cId="2199055775" sldId="312"/>
            <ac:spMk id="12" creationId="{8870A729-1A3C-9CA3-4D31-1678FD3C0259}"/>
          </ac:spMkLst>
        </pc:spChg>
      </pc:sldChg>
      <pc:sldChg chg="modSp mod">
        <pc:chgData name="Kirsty Poole" userId="1228cc74-6129-46df-bc72-1d74137585e5" providerId="ADAL" clId="{792EE442-E036-45BC-BCB1-1ECE38AC6D79}" dt="2025-09-24T13:27:02.019" v="266" actId="20577"/>
        <pc:sldMkLst>
          <pc:docMk/>
          <pc:sldMk cId="3407546152" sldId="314"/>
        </pc:sldMkLst>
        <pc:spChg chg="mod">
          <ac:chgData name="Kirsty Poole" userId="1228cc74-6129-46df-bc72-1d74137585e5" providerId="ADAL" clId="{792EE442-E036-45BC-BCB1-1ECE38AC6D79}" dt="2025-09-24T13:26:36.783" v="252" actId="6549"/>
          <ac:spMkLst>
            <pc:docMk/>
            <pc:sldMk cId="3407546152" sldId="314"/>
            <ac:spMk id="6" creationId="{9551B804-1061-5ED3-BF02-66594BCD56F7}"/>
          </ac:spMkLst>
        </pc:spChg>
        <pc:spChg chg="mod">
          <ac:chgData name="Kirsty Poole" userId="1228cc74-6129-46df-bc72-1d74137585e5" providerId="ADAL" clId="{792EE442-E036-45BC-BCB1-1ECE38AC6D79}" dt="2025-09-24T13:26:39.873" v="253" actId="6549"/>
          <ac:spMkLst>
            <pc:docMk/>
            <pc:sldMk cId="3407546152" sldId="314"/>
            <ac:spMk id="7" creationId="{F3A6E907-918E-E91A-0E59-48E5476F7FEF}"/>
          </ac:spMkLst>
        </pc:spChg>
        <pc:spChg chg="mod">
          <ac:chgData name="Kirsty Poole" userId="1228cc74-6129-46df-bc72-1d74137585e5" providerId="ADAL" clId="{792EE442-E036-45BC-BCB1-1ECE38AC6D79}" dt="2025-09-24T13:26:57.727" v="263" actId="20577"/>
          <ac:spMkLst>
            <pc:docMk/>
            <pc:sldMk cId="3407546152" sldId="314"/>
            <ac:spMk id="10" creationId="{B3B29540-A70F-B6B4-0D7F-E35514539F10}"/>
          </ac:spMkLst>
        </pc:spChg>
        <pc:spChg chg="mod">
          <ac:chgData name="Kirsty Poole" userId="1228cc74-6129-46df-bc72-1d74137585e5" providerId="ADAL" clId="{792EE442-E036-45BC-BCB1-1ECE38AC6D79}" dt="2025-09-24T13:26:54.157" v="260" actId="20577"/>
          <ac:spMkLst>
            <pc:docMk/>
            <pc:sldMk cId="3407546152" sldId="314"/>
            <ac:spMk id="16" creationId="{5F719E94-31C1-CC09-5056-7AD834E753B8}"/>
          </ac:spMkLst>
        </pc:spChg>
        <pc:spChg chg="ord">
          <ac:chgData name="Kirsty Poole" userId="1228cc74-6129-46df-bc72-1d74137585e5" providerId="ADAL" clId="{792EE442-E036-45BC-BCB1-1ECE38AC6D79}" dt="2025-09-24T12:52:30.971" v="19" actId="13244"/>
          <ac:spMkLst>
            <pc:docMk/>
            <pc:sldMk cId="3407546152" sldId="314"/>
            <ac:spMk id="21" creationId="{D0FA95B5-D03A-DF05-C641-BF9E320C3832}"/>
          </ac:spMkLst>
        </pc:spChg>
        <pc:spChg chg="mod ord">
          <ac:chgData name="Kirsty Poole" userId="1228cc74-6129-46df-bc72-1d74137585e5" providerId="ADAL" clId="{792EE442-E036-45BC-BCB1-1ECE38AC6D79}" dt="2025-09-24T13:27:02.019" v="266" actId="20577"/>
          <ac:spMkLst>
            <pc:docMk/>
            <pc:sldMk cId="3407546152" sldId="314"/>
            <ac:spMk id="44" creationId="{D4215173-8CEF-F252-5398-0FA6789AB0BD}"/>
          </ac:spMkLst>
        </pc:spChg>
        <pc:grpChg chg="mod">
          <ac:chgData name="Kirsty Poole" userId="1228cc74-6129-46df-bc72-1d74137585e5" providerId="ADAL" clId="{792EE442-E036-45BC-BCB1-1ECE38AC6D79}" dt="2025-09-24T13:21:49.370" v="216" actId="962"/>
          <ac:grpSpMkLst>
            <pc:docMk/>
            <pc:sldMk cId="3407546152" sldId="314"/>
            <ac:grpSpMk id="3" creationId="{F909A3AC-506F-965B-9C94-30735400D1F9}"/>
          </ac:grpSpMkLst>
        </pc:grpChg>
      </pc:sldChg>
      <pc:sldChg chg="modSp mod">
        <pc:chgData name="Kirsty Poole" userId="1228cc74-6129-46df-bc72-1d74137585e5" providerId="ADAL" clId="{792EE442-E036-45BC-BCB1-1ECE38AC6D79}" dt="2025-09-24T13:28:34.558" v="292" actId="20577"/>
        <pc:sldMkLst>
          <pc:docMk/>
          <pc:sldMk cId="1455026257" sldId="315"/>
        </pc:sldMkLst>
        <pc:spChg chg="mod ord">
          <ac:chgData name="Kirsty Poole" userId="1228cc74-6129-46df-bc72-1d74137585e5" providerId="ADAL" clId="{792EE442-E036-45BC-BCB1-1ECE38AC6D79}" dt="2025-09-24T13:28:31.004" v="290" actId="6549"/>
          <ac:spMkLst>
            <pc:docMk/>
            <pc:sldMk cId="1455026257" sldId="315"/>
            <ac:spMk id="7" creationId="{5AB6661A-1C39-D88F-AABA-32477E8853CB}"/>
          </ac:spMkLst>
        </pc:spChg>
        <pc:spChg chg="mod ord">
          <ac:chgData name="Kirsty Poole" userId="1228cc74-6129-46df-bc72-1d74137585e5" providerId="ADAL" clId="{792EE442-E036-45BC-BCB1-1ECE38AC6D79}" dt="2025-09-24T13:28:34.558" v="292" actId="20577"/>
          <ac:spMkLst>
            <pc:docMk/>
            <pc:sldMk cId="1455026257" sldId="315"/>
            <ac:spMk id="20" creationId="{7FAF9605-2FC1-76F8-CB6F-507CBED459A2}"/>
          </ac:spMkLst>
        </pc:spChg>
        <pc:spChg chg="mod">
          <ac:chgData name="Kirsty Poole" userId="1228cc74-6129-46df-bc72-1d74137585e5" providerId="ADAL" clId="{792EE442-E036-45BC-BCB1-1ECE38AC6D79}" dt="2025-09-24T13:28:24.041" v="289" actId="20577"/>
          <ac:spMkLst>
            <pc:docMk/>
            <pc:sldMk cId="1455026257" sldId="315"/>
            <ac:spMk id="22" creationId="{E5AF3AC9-361E-AD9D-51BE-7B383ED9FC48}"/>
          </ac:spMkLst>
        </pc:spChg>
        <pc:inkChg chg="mod ord">
          <ac:chgData name="Kirsty Poole" userId="1228cc74-6129-46df-bc72-1d74137585e5" providerId="ADAL" clId="{792EE442-E036-45BC-BCB1-1ECE38AC6D79}" dt="2025-09-24T13:22:31.003" v="222" actId="13244"/>
          <ac:inkMkLst>
            <pc:docMk/>
            <pc:sldMk cId="1455026257" sldId="315"/>
            <ac:inkMk id="16" creationId="{4E3A2BD9-3487-FFFD-4F1D-8A6D031C447C}"/>
          </ac:inkMkLst>
        </pc:inkChg>
        <pc:inkChg chg="mod ord">
          <ac:chgData name="Kirsty Poole" userId="1228cc74-6129-46df-bc72-1d74137585e5" providerId="ADAL" clId="{792EE442-E036-45BC-BCB1-1ECE38AC6D79}" dt="2025-09-24T13:22:33.438" v="223" actId="13244"/>
          <ac:inkMkLst>
            <pc:docMk/>
            <pc:sldMk cId="1455026257" sldId="315"/>
            <ac:inkMk id="18" creationId="{BA69C49B-B3E3-D1D9-1A99-1C8AB48E1160}"/>
          </ac:inkMkLst>
        </pc:inkChg>
        <pc:inkChg chg="mod ord">
          <ac:chgData name="Kirsty Poole" userId="1228cc74-6129-46df-bc72-1d74137585e5" providerId="ADAL" clId="{792EE442-E036-45BC-BCB1-1ECE38AC6D79}" dt="2025-09-24T13:22:35.177" v="224" actId="13244"/>
          <ac:inkMkLst>
            <pc:docMk/>
            <pc:sldMk cId="1455026257" sldId="315"/>
            <ac:inkMk id="23" creationId="{ED7B4072-285F-FD14-FB55-4AD7E4AC2679}"/>
          </ac:inkMkLst>
        </pc:inkChg>
        <pc:inkChg chg="mod ord">
          <ac:chgData name="Kirsty Poole" userId="1228cc74-6129-46df-bc72-1d74137585e5" providerId="ADAL" clId="{792EE442-E036-45BC-BCB1-1ECE38AC6D79}" dt="2025-09-24T13:22:39.767" v="227"/>
          <ac:inkMkLst>
            <pc:docMk/>
            <pc:sldMk cId="1455026257" sldId="315"/>
            <ac:inkMk id="24" creationId="{F71CC6F1-A9C6-76B4-94CE-A658C7FAAEDE}"/>
          </ac:inkMkLst>
        </pc:inkChg>
        <pc:cxnChg chg="ord">
          <ac:chgData name="Kirsty Poole" userId="1228cc74-6129-46df-bc72-1d74137585e5" providerId="ADAL" clId="{792EE442-E036-45BC-BCB1-1ECE38AC6D79}" dt="2025-09-24T13:22:28.982" v="221" actId="13244"/>
          <ac:cxnSpMkLst>
            <pc:docMk/>
            <pc:sldMk cId="1455026257" sldId="315"/>
            <ac:cxnSpMk id="30" creationId="{11886CA6-5BD9-88CF-30DA-8637A8B4117C}"/>
          </ac:cxnSpMkLst>
        </pc:cxnChg>
      </pc:sldChg>
      <pc:sldChg chg="addSp delSp modSp mod">
        <pc:chgData name="Kirsty Poole" userId="1228cc74-6129-46df-bc72-1d74137585e5" providerId="ADAL" clId="{792EE442-E036-45BC-BCB1-1ECE38AC6D79}" dt="2025-09-24T13:29:17.951" v="305" actId="20577"/>
        <pc:sldMkLst>
          <pc:docMk/>
          <pc:sldMk cId="1727344735" sldId="2147376070"/>
        </pc:sldMkLst>
        <pc:spChg chg="mod">
          <ac:chgData name="Kirsty Poole" userId="1228cc74-6129-46df-bc72-1d74137585e5" providerId="ADAL" clId="{792EE442-E036-45BC-BCB1-1ECE38AC6D79}" dt="2025-09-24T10:27:41.700" v="2" actId="33553"/>
          <ac:spMkLst>
            <pc:docMk/>
            <pc:sldMk cId="1727344735" sldId="2147376070"/>
            <ac:spMk id="3" creationId="{40B626C1-B2BF-326D-AC6A-3838F237D357}"/>
          </ac:spMkLst>
        </pc:spChg>
        <pc:spChg chg="mod">
          <ac:chgData name="Kirsty Poole" userId="1228cc74-6129-46df-bc72-1d74137585e5" providerId="ADAL" clId="{792EE442-E036-45BC-BCB1-1ECE38AC6D79}" dt="2025-09-24T13:14:33.229" v="179" actId="20577"/>
          <ac:spMkLst>
            <pc:docMk/>
            <pc:sldMk cId="1727344735" sldId="2147376070"/>
            <ac:spMk id="10" creationId="{BEEDEC82-3A68-060A-940A-FBB9E1FABF03}"/>
          </ac:spMkLst>
        </pc:spChg>
        <pc:spChg chg="mod">
          <ac:chgData name="Kirsty Poole" userId="1228cc74-6129-46df-bc72-1d74137585e5" providerId="ADAL" clId="{792EE442-E036-45BC-BCB1-1ECE38AC6D79}" dt="2025-09-24T13:29:12.707" v="304" actId="20577"/>
          <ac:spMkLst>
            <pc:docMk/>
            <pc:sldMk cId="1727344735" sldId="2147376070"/>
            <ac:spMk id="14" creationId="{B26AA925-A653-76AB-BD01-5A28C204C221}"/>
          </ac:spMkLst>
        </pc:spChg>
        <pc:spChg chg="add mod">
          <ac:chgData name="Kirsty Poole" userId="1228cc74-6129-46df-bc72-1d74137585e5" providerId="ADAL" clId="{792EE442-E036-45BC-BCB1-1ECE38AC6D79}" dt="2025-09-24T13:00:04.799" v="45" actId="1076"/>
          <ac:spMkLst>
            <pc:docMk/>
            <pc:sldMk cId="1727344735" sldId="2147376070"/>
            <ac:spMk id="17" creationId="{C810E03B-BF2A-9C6D-1645-BE2D73EAD16C}"/>
          </ac:spMkLst>
        </pc:spChg>
        <pc:spChg chg="add mod">
          <ac:chgData name="Kirsty Poole" userId="1228cc74-6129-46df-bc72-1d74137585e5" providerId="ADAL" clId="{792EE442-E036-45BC-BCB1-1ECE38AC6D79}" dt="2025-09-24T13:00:02.755" v="43" actId="1076"/>
          <ac:spMkLst>
            <pc:docMk/>
            <pc:sldMk cId="1727344735" sldId="2147376070"/>
            <ac:spMk id="18" creationId="{27624182-0C94-622C-0E38-7CA1CCC0E45D}"/>
          </ac:spMkLst>
        </pc:spChg>
        <pc:spChg chg="add mod">
          <ac:chgData name="Kirsty Poole" userId="1228cc74-6129-46df-bc72-1d74137585e5" providerId="ADAL" clId="{792EE442-E036-45BC-BCB1-1ECE38AC6D79}" dt="2025-09-24T13:00:01.062" v="42" actId="1076"/>
          <ac:spMkLst>
            <pc:docMk/>
            <pc:sldMk cId="1727344735" sldId="2147376070"/>
            <ac:spMk id="19" creationId="{7940AB0F-22D1-B038-A180-203E2B295DA0}"/>
          </ac:spMkLst>
        </pc:spChg>
        <pc:spChg chg="add mod ord">
          <ac:chgData name="Kirsty Poole" userId="1228cc74-6129-46df-bc72-1d74137585e5" providerId="ADAL" clId="{792EE442-E036-45BC-BCB1-1ECE38AC6D79}" dt="2025-09-24T13:29:17.951" v="305" actId="20577"/>
          <ac:spMkLst>
            <pc:docMk/>
            <pc:sldMk cId="1727344735" sldId="2147376070"/>
            <ac:spMk id="20" creationId="{255E753B-8010-5A62-782C-0B3852679EE8}"/>
          </ac:spMkLst>
        </pc:spChg>
        <pc:spChg chg="add mod ord">
          <ac:chgData name="Kirsty Poole" userId="1228cc74-6129-46df-bc72-1d74137585e5" providerId="ADAL" clId="{792EE442-E036-45BC-BCB1-1ECE38AC6D79}" dt="2025-09-24T13:16:56.440" v="194" actId="13244"/>
          <ac:spMkLst>
            <pc:docMk/>
            <pc:sldMk cId="1727344735" sldId="2147376070"/>
            <ac:spMk id="21" creationId="{B467F157-EAFB-37B5-B651-C33CF91FCA9B}"/>
          </ac:spMkLst>
        </pc:spChg>
        <pc:spChg chg="add mod">
          <ac:chgData name="Kirsty Poole" userId="1228cc74-6129-46df-bc72-1d74137585e5" providerId="ADAL" clId="{792EE442-E036-45BC-BCB1-1ECE38AC6D79}" dt="2025-09-24T13:03:41.958" v="58"/>
          <ac:spMkLst>
            <pc:docMk/>
            <pc:sldMk cId="1727344735" sldId="2147376070"/>
            <ac:spMk id="23" creationId="{6935900D-BE0D-90A8-23F3-976390E97279}"/>
          </ac:spMkLst>
        </pc:spChg>
        <pc:spChg chg="add mod">
          <ac:chgData name="Kirsty Poole" userId="1228cc74-6129-46df-bc72-1d74137585e5" providerId="ADAL" clId="{792EE442-E036-45BC-BCB1-1ECE38AC6D79}" dt="2025-09-24T13:03:41.958" v="58"/>
          <ac:spMkLst>
            <pc:docMk/>
            <pc:sldMk cId="1727344735" sldId="2147376070"/>
            <ac:spMk id="24" creationId="{85513643-0FAB-5DF8-6555-63DC26B48E4C}"/>
          </ac:spMkLst>
        </pc:spChg>
        <pc:spChg chg="add mod">
          <ac:chgData name="Kirsty Poole" userId="1228cc74-6129-46df-bc72-1d74137585e5" providerId="ADAL" clId="{792EE442-E036-45BC-BCB1-1ECE38AC6D79}" dt="2025-09-24T13:04:16.402" v="82"/>
          <ac:spMkLst>
            <pc:docMk/>
            <pc:sldMk cId="1727344735" sldId="2147376070"/>
            <ac:spMk id="26" creationId="{F2140DA2-C44A-8CE3-06D2-7E8255B61AE0}"/>
          </ac:spMkLst>
        </pc:spChg>
        <pc:spChg chg="add mod">
          <ac:chgData name="Kirsty Poole" userId="1228cc74-6129-46df-bc72-1d74137585e5" providerId="ADAL" clId="{792EE442-E036-45BC-BCB1-1ECE38AC6D79}" dt="2025-09-24T13:04:16.402" v="82"/>
          <ac:spMkLst>
            <pc:docMk/>
            <pc:sldMk cId="1727344735" sldId="2147376070"/>
            <ac:spMk id="27" creationId="{7FEEB7ED-DF12-AA15-6191-A5CE56DBA625}"/>
          </ac:spMkLst>
        </pc:spChg>
        <pc:spChg chg="add mod ord">
          <ac:chgData name="Kirsty Poole" userId="1228cc74-6129-46df-bc72-1d74137585e5" providerId="ADAL" clId="{792EE442-E036-45BC-BCB1-1ECE38AC6D79}" dt="2025-09-24T13:19:09.080" v="206" actId="13244"/>
          <ac:spMkLst>
            <pc:docMk/>
            <pc:sldMk cId="1727344735" sldId="2147376070"/>
            <ac:spMk id="28" creationId="{3406074F-9D6F-DA13-CF3A-E5AD58CFC4A3}"/>
          </ac:spMkLst>
        </pc:spChg>
        <pc:spChg chg="add mod ord">
          <ac:chgData name="Kirsty Poole" userId="1228cc74-6129-46df-bc72-1d74137585e5" providerId="ADAL" clId="{792EE442-E036-45BC-BCB1-1ECE38AC6D79}" dt="2025-09-24T13:19:19.684" v="208"/>
          <ac:spMkLst>
            <pc:docMk/>
            <pc:sldMk cId="1727344735" sldId="2147376070"/>
            <ac:spMk id="29" creationId="{CF42489C-3D89-E376-AD45-0CF64A76C118}"/>
          </ac:spMkLst>
        </pc:spChg>
        <pc:spChg chg="mod">
          <ac:chgData name="Kirsty Poole" userId="1228cc74-6129-46df-bc72-1d74137585e5" providerId="ADAL" clId="{792EE442-E036-45BC-BCB1-1ECE38AC6D79}" dt="2025-09-24T13:06:37.184" v="122" actId="1076"/>
          <ac:spMkLst>
            <pc:docMk/>
            <pc:sldMk cId="1727344735" sldId="2147376070"/>
            <ac:spMk id="31" creationId="{D27E272E-39F2-DCD7-46FB-705B9D559A09}"/>
          </ac:spMkLst>
        </pc:spChg>
        <pc:spChg chg="mod">
          <ac:chgData name="Kirsty Poole" userId="1228cc74-6129-46df-bc72-1d74137585e5" providerId="ADAL" clId="{792EE442-E036-45BC-BCB1-1ECE38AC6D79}" dt="2025-09-24T13:06:42.776" v="123" actId="1076"/>
          <ac:spMkLst>
            <pc:docMk/>
            <pc:sldMk cId="1727344735" sldId="2147376070"/>
            <ac:spMk id="2144" creationId="{95033ACD-1FD8-0F0E-3175-2F0942827E28}"/>
          </ac:spMkLst>
        </pc:spChg>
        <pc:spChg chg="add mod ord">
          <ac:chgData name="Kirsty Poole" userId="1228cc74-6129-46df-bc72-1d74137585e5" providerId="ADAL" clId="{792EE442-E036-45BC-BCB1-1ECE38AC6D79}" dt="2025-09-24T13:19:14.615" v="207" actId="13244"/>
          <ac:spMkLst>
            <pc:docMk/>
            <pc:sldMk cId="1727344735" sldId="2147376070"/>
            <ac:spMk id="2145" creationId="{EDDFB902-5555-728B-9F95-900646349164}"/>
          </ac:spMkLst>
        </pc:spChg>
        <pc:spChg chg="add mod ord">
          <ac:chgData name="Kirsty Poole" userId="1228cc74-6129-46df-bc72-1d74137585e5" providerId="ADAL" clId="{792EE442-E036-45BC-BCB1-1ECE38AC6D79}" dt="2025-09-24T13:18:57.641" v="205" actId="13244"/>
          <ac:spMkLst>
            <pc:docMk/>
            <pc:sldMk cId="1727344735" sldId="2147376070"/>
            <ac:spMk id="2146" creationId="{F156227D-2AFF-3231-7682-C8AFBB2C955B}"/>
          </ac:spMkLst>
        </pc:spChg>
        <pc:spChg chg="add mod ord">
          <ac:chgData name="Kirsty Poole" userId="1228cc74-6129-46df-bc72-1d74137585e5" providerId="ADAL" clId="{792EE442-E036-45BC-BCB1-1ECE38AC6D79}" dt="2025-09-24T13:18:12.031" v="200" actId="13244"/>
          <ac:spMkLst>
            <pc:docMk/>
            <pc:sldMk cId="1727344735" sldId="2147376070"/>
            <ac:spMk id="2147" creationId="{ED838AD6-BC13-ADDF-FB42-598E9AC993CC}"/>
          </ac:spMkLst>
        </pc:spChg>
        <pc:spChg chg="mod ord">
          <ac:chgData name="Kirsty Poole" userId="1228cc74-6129-46df-bc72-1d74137585e5" providerId="ADAL" clId="{792EE442-E036-45BC-BCB1-1ECE38AC6D79}" dt="2025-09-24T13:18:42.097" v="204" actId="962"/>
          <ac:spMkLst>
            <pc:docMk/>
            <pc:sldMk cId="1727344735" sldId="2147376070"/>
            <ac:spMk id="2162" creationId="{C86FDCD6-B823-4E52-0786-12143660917D}"/>
          </ac:spMkLst>
        </pc:spChg>
        <pc:spChg chg="mod ord">
          <ac:chgData name="Kirsty Poole" userId="1228cc74-6129-46df-bc72-1d74137585e5" providerId="ADAL" clId="{792EE442-E036-45BC-BCB1-1ECE38AC6D79}" dt="2025-09-24T13:26:17.436" v="249" actId="20577"/>
          <ac:spMkLst>
            <pc:docMk/>
            <pc:sldMk cId="1727344735" sldId="2147376070"/>
            <ac:spMk id="2163" creationId="{D8915D2F-C8D8-517C-E061-D43D0D91BE7B}"/>
          </ac:spMkLst>
        </pc:spChg>
        <pc:spChg chg="mod">
          <ac:chgData name="Kirsty Poole" userId="1228cc74-6129-46df-bc72-1d74137585e5" providerId="ADAL" clId="{792EE442-E036-45BC-BCB1-1ECE38AC6D79}" dt="2025-09-24T13:26:25.174" v="250" actId="14100"/>
          <ac:spMkLst>
            <pc:docMk/>
            <pc:sldMk cId="1727344735" sldId="2147376070"/>
            <ac:spMk id="2164" creationId="{3EE22D5F-6811-84CA-55DC-50DBFBA7E5FE}"/>
          </ac:spMkLst>
        </pc:spChg>
        <pc:spChg chg="mod">
          <ac:chgData name="Kirsty Poole" userId="1228cc74-6129-46df-bc72-1d74137585e5" providerId="ADAL" clId="{792EE442-E036-45BC-BCB1-1ECE38AC6D79}" dt="2025-09-24T13:26:28.219" v="251" actId="14100"/>
          <ac:spMkLst>
            <pc:docMk/>
            <pc:sldMk cId="1727344735" sldId="2147376070"/>
            <ac:spMk id="2165" creationId="{DFEC590A-EE0A-6562-1043-E0861508BA2D}"/>
          </ac:spMkLst>
        </pc:spChg>
        <pc:spChg chg="add del mod ord">
          <ac:chgData name="Kirsty Poole" userId="1228cc74-6129-46df-bc72-1d74137585e5" providerId="ADAL" clId="{792EE442-E036-45BC-BCB1-1ECE38AC6D79}" dt="2025-09-24T13:26:05.533" v="245" actId="20577"/>
          <ac:spMkLst>
            <pc:docMk/>
            <pc:sldMk cId="1727344735" sldId="2147376070"/>
            <ac:spMk id="2167" creationId="{77204094-8680-D199-120A-42191980C6C7}"/>
          </ac:spMkLst>
        </pc:spChg>
        <pc:spChg chg="mod ord">
          <ac:chgData name="Kirsty Poole" userId="1228cc74-6129-46df-bc72-1d74137585e5" providerId="ADAL" clId="{792EE442-E036-45BC-BCB1-1ECE38AC6D79}" dt="2025-09-24T13:26:09.632" v="246" actId="6549"/>
          <ac:spMkLst>
            <pc:docMk/>
            <pc:sldMk cId="1727344735" sldId="2147376070"/>
            <ac:spMk id="2168" creationId="{EEF87791-6B1D-8AFD-DE0E-2280EB87D6F9}"/>
          </ac:spMkLst>
        </pc:spChg>
        <pc:spChg chg="ord">
          <ac:chgData name="Kirsty Poole" userId="1228cc74-6129-46df-bc72-1d74137585e5" providerId="ADAL" clId="{792EE442-E036-45BC-BCB1-1ECE38AC6D79}" dt="2025-09-24T13:11:18.018" v="174" actId="166"/>
          <ac:spMkLst>
            <pc:docMk/>
            <pc:sldMk cId="1727344735" sldId="2147376070"/>
            <ac:spMk id="2170" creationId="{BE9E438B-F9F1-1386-4E00-6A20B23E7242}"/>
          </ac:spMkLst>
        </pc:spChg>
        <pc:spChg chg="ord">
          <ac:chgData name="Kirsty Poole" userId="1228cc74-6129-46df-bc72-1d74137585e5" providerId="ADAL" clId="{792EE442-E036-45BC-BCB1-1ECE38AC6D79}" dt="2025-09-24T13:08:44.246" v="150" actId="166"/>
          <ac:spMkLst>
            <pc:docMk/>
            <pc:sldMk cId="1727344735" sldId="2147376070"/>
            <ac:spMk id="2171" creationId="{4E879A05-D0CE-C8F2-68DD-5DA16863ACC1}"/>
          </ac:spMkLst>
        </pc:spChg>
        <pc:spChg chg="ord">
          <ac:chgData name="Kirsty Poole" userId="1228cc74-6129-46df-bc72-1d74137585e5" providerId="ADAL" clId="{792EE442-E036-45BC-BCB1-1ECE38AC6D79}" dt="2025-09-24T13:10:46.215" v="172" actId="166"/>
          <ac:spMkLst>
            <pc:docMk/>
            <pc:sldMk cId="1727344735" sldId="2147376070"/>
            <ac:spMk id="2172" creationId="{BEC8E4DE-D9C3-2C35-303E-0C65DE68D284}"/>
          </ac:spMkLst>
        </pc:spChg>
        <pc:spChg chg="add del mod ord">
          <ac:chgData name="Kirsty Poole" userId="1228cc74-6129-46df-bc72-1d74137585e5" providerId="ADAL" clId="{792EE442-E036-45BC-BCB1-1ECE38AC6D79}" dt="2025-09-24T13:07:14.896" v="137" actId="1076"/>
          <ac:spMkLst>
            <pc:docMk/>
            <pc:sldMk cId="1727344735" sldId="2147376070"/>
            <ac:spMk id="2173" creationId="{7F51D7AF-F122-9115-1933-40829527A20B}"/>
          </ac:spMkLst>
        </pc:spChg>
        <pc:grpChg chg="mod ord">
          <ac:chgData name="Kirsty Poole" userId="1228cc74-6129-46df-bc72-1d74137585e5" providerId="ADAL" clId="{792EE442-E036-45BC-BCB1-1ECE38AC6D79}" dt="2025-09-24T13:20:31.186" v="210" actId="962"/>
          <ac:grpSpMkLst>
            <pc:docMk/>
            <pc:sldMk cId="1727344735" sldId="2147376070"/>
            <ac:grpSpMk id="5" creationId="{C01078C3-A7D4-BDC2-D672-A79576478EC7}"/>
          </ac:grpSpMkLst>
        </pc:grpChg>
        <pc:grpChg chg="mod ord">
          <ac:chgData name="Kirsty Poole" userId="1228cc74-6129-46df-bc72-1d74137585e5" providerId="ADAL" clId="{792EE442-E036-45BC-BCB1-1ECE38AC6D79}" dt="2025-09-24T13:22:14.830" v="220" actId="962"/>
          <ac:grpSpMkLst>
            <pc:docMk/>
            <pc:sldMk cId="1727344735" sldId="2147376070"/>
            <ac:grpSpMk id="8" creationId="{87F6C64C-D1D4-F184-FCA2-33180BEFF9BC}"/>
          </ac:grpSpMkLst>
        </pc:grpChg>
        <pc:grpChg chg="mod ord">
          <ac:chgData name="Kirsty Poole" userId="1228cc74-6129-46df-bc72-1d74137585e5" providerId="ADAL" clId="{792EE442-E036-45BC-BCB1-1ECE38AC6D79}" dt="2025-09-24T13:21:24.404" v="212" actId="962"/>
          <ac:grpSpMkLst>
            <pc:docMk/>
            <pc:sldMk cId="1727344735" sldId="2147376070"/>
            <ac:grpSpMk id="12" creationId="{5E7765F4-F0A5-DBCA-8D7D-B1E035FDFF7C}"/>
          </ac:grpSpMkLst>
        </pc:grpChg>
        <pc:grpChg chg="add del mod">
          <ac:chgData name="Kirsty Poole" userId="1228cc74-6129-46df-bc72-1d74137585e5" providerId="ADAL" clId="{792EE442-E036-45BC-BCB1-1ECE38AC6D79}" dt="2025-09-24T13:03:56.496" v="61" actId="478"/>
          <ac:grpSpMkLst>
            <pc:docMk/>
            <pc:sldMk cId="1727344735" sldId="2147376070"/>
            <ac:grpSpMk id="22" creationId="{39C95DE1-0C23-6C1E-3747-82CDF49F926A}"/>
          </ac:grpSpMkLst>
        </pc:grpChg>
        <pc:grpChg chg="add mod">
          <ac:chgData name="Kirsty Poole" userId="1228cc74-6129-46df-bc72-1d74137585e5" providerId="ADAL" clId="{792EE442-E036-45BC-BCB1-1ECE38AC6D79}" dt="2025-09-24T13:04:16.402" v="82"/>
          <ac:grpSpMkLst>
            <pc:docMk/>
            <pc:sldMk cId="1727344735" sldId="2147376070"/>
            <ac:grpSpMk id="25" creationId="{B06AD95E-9C6A-A846-C4B9-3198068BFE2E}"/>
          </ac:grpSpMkLst>
        </pc:grpChg>
        <pc:grpChg chg="add mod ord">
          <ac:chgData name="Kirsty Poole" userId="1228cc74-6129-46df-bc72-1d74137585e5" providerId="ADAL" clId="{792EE442-E036-45BC-BCB1-1ECE38AC6D79}" dt="2025-09-24T13:21:40.914" v="214" actId="962"/>
          <ac:grpSpMkLst>
            <pc:docMk/>
            <pc:sldMk cId="1727344735" sldId="2147376070"/>
            <ac:grpSpMk id="30" creationId="{4BA3BABB-7D1B-BA09-B692-F82DADE98D1F}"/>
          </ac:grpSpMkLst>
        </pc:grpChg>
        <pc:graphicFrameChg chg="add del mod ord">
          <ac:chgData name="Kirsty Poole" userId="1228cc74-6129-46df-bc72-1d74137585e5" providerId="ADAL" clId="{792EE442-E036-45BC-BCB1-1ECE38AC6D79}" dt="2025-09-24T13:10:39.392" v="171" actId="478"/>
          <ac:graphicFrameMkLst>
            <pc:docMk/>
            <pc:sldMk cId="1727344735" sldId="2147376070"/>
            <ac:graphicFrameMk id="4" creationId="{073EAE08-9E41-0E69-2BA7-95D264408094}"/>
          </ac:graphicFrameMkLst>
        </pc:graphicFrameChg>
      </pc:sldChg>
      <pc:sldChg chg="modSp mod">
        <pc:chgData name="Kirsty Poole" userId="1228cc74-6129-46df-bc72-1d74137585e5" providerId="ADAL" clId="{792EE442-E036-45BC-BCB1-1ECE38AC6D79}" dt="2025-09-24T13:28:16.380" v="287" actId="20577"/>
        <pc:sldMkLst>
          <pc:docMk/>
          <pc:sldMk cId="823330992" sldId="2147376071"/>
        </pc:sldMkLst>
        <pc:spChg chg="mod">
          <ac:chgData name="Kirsty Poole" userId="1228cc74-6129-46df-bc72-1d74137585e5" providerId="ADAL" clId="{792EE442-E036-45BC-BCB1-1ECE38AC6D79}" dt="2025-09-24T13:28:04.795" v="283" actId="20577"/>
          <ac:spMkLst>
            <pc:docMk/>
            <pc:sldMk cId="823330992" sldId="2147376071"/>
            <ac:spMk id="7" creationId="{65033E23-1951-A6E9-4107-7D805210D979}"/>
          </ac:spMkLst>
        </pc:spChg>
        <pc:spChg chg="mod">
          <ac:chgData name="Kirsty Poole" userId="1228cc74-6129-46df-bc72-1d74137585e5" providerId="ADAL" clId="{792EE442-E036-45BC-BCB1-1ECE38AC6D79}" dt="2025-09-24T13:28:00.037" v="281" actId="20577"/>
          <ac:spMkLst>
            <pc:docMk/>
            <pc:sldMk cId="823330992" sldId="2147376071"/>
            <ac:spMk id="8" creationId="{61810864-1A73-6FA0-DB9E-1A4EF7FF6D1C}"/>
          </ac:spMkLst>
        </pc:spChg>
        <pc:spChg chg="mod">
          <ac:chgData name="Kirsty Poole" userId="1228cc74-6129-46df-bc72-1d74137585e5" providerId="ADAL" clId="{792EE442-E036-45BC-BCB1-1ECE38AC6D79}" dt="2025-09-24T13:27:53.243" v="279" actId="20577"/>
          <ac:spMkLst>
            <pc:docMk/>
            <pc:sldMk cId="823330992" sldId="2147376071"/>
            <ac:spMk id="9" creationId="{55F1DEFF-732B-B36A-9325-E5A2E333114A}"/>
          </ac:spMkLst>
        </pc:spChg>
        <pc:spChg chg="mod ord">
          <ac:chgData name="Kirsty Poole" userId="1228cc74-6129-46df-bc72-1d74137585e5" providerId="ADAL" clId="{792EE442-E036-45BC-BCB1-1ECE38AC6D79}" dt="2025-09-24T13:27:48.309" v="276" actId="6549"/>
          <ac:spMkLst>
            <pc:docMk/>
            <pc:sldMk cId="823330992" sldId="2147376071"/>
            <ac:spMk id="10" creationId="{94D8F4C6-018F-10C7-1E4A-86AE81D24125}"/>
          </ac:spMkLst>
        </pc:spChg>
        <pc:spChg chg="mod ord">
          <ac:chgData name="Kirsty Poole" userId="1228cc74-6129-46df-bc72-1d74137585e5" providerId="ADAL" clId="{792EE442-E036-45BC-BCB1-1ECE38AC6D79}" dt="2025-09-24T13:27:49.621" v="277" actId="6549"/>
          <ac:spMkLst>
            <pc:docMk/>
            <pc:sldMk cId="823330992" sldId="2147376071"/>
            <ac:spMk id="11" creationId="{E065255D-0C03-53BF-8E99-134C427287EB}"/>
          </ac:spMkLst>
        </pc:spChg>
        <pc:spChg chg="mod ord">
          <ac:chgData name="Kirsty Poole" userId="1228cc74-6129-46df-bc72-1d74137585e5" providerId="ADAL" clId="{792EE442-E036-45BC-BCB1-1ECE38AC6D79}" dt="2025-09-24T13:28:10.579" v="285" actId="20577"/>
          <ac:spMkLst>
            <pc:docMk/>
            <pc:sldMk cId="823330992" sldId="2147376071"/>
            <ac:spMk id="17" creationId="{BE2234AC-7225-7588-A703-7E8304645061}"/>
          </ac:spMkLst>
        </pc:spChg>
        <pc:spChg chg="mod ord">
          <ac:chgData name="Kirsty Poole" userId="1228cc74-6129-46df-bc72-1d74137585e5" providerId="ADAL" clId="{792EE442-E036-45BC-BCB1-1ECE38AC6D79}" dt="2025-09-24T13:28:16.380" v="287" actId="20577"/>
          <ac:spMkLst>
            <pc:docMk/>
            <pc:sldMk cId="823330992" sldId="2147376071"/>
            <ac:spMk id="20" creationId="{BE2234AC-7225-7588-A703-7E8304645061}"/>
          </ac:spMkLst>
        </pc:spChg>
        <pc:grpChg chg="mod">
          <ac:chgData name="Kirsty Poole" userId="1228cc74-6129-46df-bc72-1d74137585e5" providerId="ADAL" clId="{792EE442-E036-45BC-BCB1-1ECE38AC6D79}" dt="2025-09-24T13:21:59.125" v="218" actId="962"/>
          <ac:grpSpMkLst>
            <pc:docMk/>
            <pc:sldMk cId="823330992" sldId="2147376071"/>
            <ac:grpSpMk id="4" creationId="{EE7286BE-5C32-9023-A474-CA250133E4A2}"/>
          </ac:grpSpMkLst>
        </pc:grpChg>
      </pc:sldChg>
      <pc:sldChg chg="modSp mod">
        <pc:chgData name="Kirsty Poole" userId="1228cc74-6129-46df-bc72-1d74137585e5" providerId="ADAL" clId="{792EE442-E036-45BC-BCB1-1ECE38AC6D79}" dt="2025-09-24T13:28:57.949" v="301" actId="20577"/>
        <pc:sldMkLst>
          <pc:docMk/>
          <pc:sldMk cId="51749490" sldId="2147376072"/>
        </pc:sldMkLst>
        <pc:spChg chg="mod">
          <ac:chgData name="Kirsty Poole" userId="1228cc74-6129-46df-bc72-1d74137585e5" providerId="ADAL" clId="{792EE442-E036-45BC-BCB1-1ECE38AC6D79}" dt="2025-09-24T13:28:57.949" v="301" actId="20577"/>
          <ac:spMkLst>
            <pc:docMk/>
            <pc:sldMk cId="51749490" sldId="2147376072"/>
            <ac:spMk id="3" creationId="{A2A4D3FA-2C38-5535-4C87-B6952CDC603D}"/>
          </ac:spMkLst>
        </pc:spChg>
        <pc:spChg chg="mod">
          <ac:chgData name="Kirsty Poole" userId="1228cc74-6129-46df-bc72-1d74137585e5" providerId="ADAL" clId="{792EE442-E036-45BC-BCB1-1ECE38AC6D79}" dt="2025-09-24T13:28:48.718" v="295" actId="20577"/>
          <ac:spMkLst>
            <pc:docMk/>
            <pc:sldMk cId="51749490" sldId="2147376072"/>
            <ac:spMk id="8" creationId="{CC52F125-59E3-34F3-6E23-CACCE5BCBA66}"/>
          </ac:spMkLst>
        </pc:spChg>
        <pc:spChg chg="mod">
          <ac:chgData name="Kirsty Poole" userId="1228cc74-6129-46df-bc72-1d74137585e5" providerId="ADAL" clId="{792EE442-E036-45BC-BCB1-1ECE38AC6D79}" dt="2025-09-24T13:28:54.460" v="299" actId="6549"/>
          <ac:spMkLst>
            <pc:docMk/>
            <pc:sldMk cId="51749490" sldId="2147376072"/>
            <ac:spMk id="9" creationId="{80B6187F-A4CF-FEE3-8DFA-FBA573F6E096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04T14:40:07.98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2-04T14:54:43.52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0,'15081'15082,"-15062"-15063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04T14:51:09.297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43 1 24575,'-9'0'0,"-7"0"0,-1 0-8191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2-04T14:54:47.93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F08BD-A6B8-47AE-A470-2849128F44DA}" type="datetimeFigureOut">
              <a:rPr lang="en-GB" smtClean="0"/>
              <a:t>24/09/2025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1BF5E-A807-469A-B873-4C24BD475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041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306991-E9FD-470B-B0A5-598AD7644B9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959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F1BF5E-A807-469A-B873-4C24BD47546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436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*OT TM role is peripatetic across community teams.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F1BF5E-A807-469A-B873-4C24BD47546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782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F1BF5E-A807-469A-B873-4C24BD47546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597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77BF5C-5458-E393-43D6-621E42214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C9F63A-DDA7-B2C4-1389-6CB7421465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AAD453-B039-A469-5F5C-AD00E84D2F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* Potentially Principal Occupational Therapist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2F214E-3DC4-799B-DCD3-A0458AD031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F1BF5E-A807-469A-B873-4C24BD47546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023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" y="0"/>
            <a:ext cx="12192000" cy="5952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9428" tIns="59716" rIns="119428" bIns="59716" rtlCol="0" anchor="ctr"/>
          <a:lstStyle/>
          <a:p>
            <a:pPr algn="ctr" defTabSz="597149"/>
            <a:endParaRPr lang="en-US" sz="175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3" y="2130446"/>
            <a:ext cx="10363200" cy="1470025"/>
          </a:xfrm>
          <a:prstGeom prst="rect">
            <a:avLst/>
          </a:prstGeom>
        </p:spPr>
        <p:txBody>
          <a:bodyPr lIns="122275" tIns="61140" rIns="122275" bIns="61140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3" y="3886204"/>
            <a:ext cx="8534399" cy="1752599"/>
          </a:xfrm>
          <a:prstGeom prst="rect">
            <a:avLst/>
          </a:prstGeom>
        </p:spPr>
        <p:txBody>
          <a:bodyPr lIns="122275" tIns="61140" rIns="122275" bIns="6114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97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94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91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88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85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82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180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777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3" y="476676"/>
            <a:ext cx="12192000" cy="936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9428" tIns="59716" rIns="119428" bIns="59716" rtlCol="0" anchor="ctr"/>
          <a:lstStyle/>
          <a:p>
            <a:pPr algn="ctr" defTabSz="1194302"/>
            <a:endParaRPr lang="en-GB" sz="1758">
              <a:solidFill>
                <a:prstClr val="white"/>
              </a:solidFill>
            </a:endParaRPr>
          </a:p>
        </p:txBody>
      </p:sp>
      <p:pic>
        <p:nvPicPr>
          <p:cNvPr id="7" name="Picture 6" descr="Developing Organisation Values_v3-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10" y="208745"/>
            <a:ext cx="11865223" cy="671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852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" y="0"/>
            <a:ext cx="12192000" cy="5952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9428" tIns="59716" rIns="119428" bIns="59716" rtlCol="0" anchor="ctr"/>
          <a:lstStyle/>
          <a:p>
            <a:pPr algn="ctr" defTabSz="597149"/>
            <a:endParaRPr lang="en-US" sz="175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3" y="2130446"/>
            <a:ext cx="10363200" cy="1470025"/>
          </a:xfrm>
          <a:prstGeom prst="rect">
            <a:avLst/>
          </a:prstGeom>
        </p:spPr>
        <p:txBody>
          <a:bodyPr lIns="122275" tIns="61140" rIns="122275" bIns="61140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3" y="3886204"/>
            <a:ext cx="8534399" cy="1752599"/>
          </a:xfrm>
          <a:prstGeom prst="rect">
            <a:avLst/>
          </a:prstGeom>
        </p:spPr>
        <p:txBody>
          <a:bodyPr lIns="122275" tIns="61140" rIns="122275" bIns="6114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97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94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91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88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85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82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180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777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3" y="476676"/>
            <a:ext cx="12192000" cy="936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9428" tIns="59716" rIns="119428" bIns="59716" rtlCol="0" anchor="ctr"/>
          <a:lstStyle/>
          <a:p>
            <a:pPr algn="ctr" defTabSz="1194302"/>
            <a:endParaRPr lang="en-GB" sz="1758">
              <a:solidFill>
                <a:prstClr val="white"/>
              </a:solidFill>
            </a:endParaRPr>
          </a:p>
        </p:txBody>
      </p:sp>
      <p:pic>
        <p:nvPicPr>
          <p:cNvPr id="7" name="Picture 6" descr="Developing Organisation Values_v3-1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075"/>
          <a:stretch/>
        </p:blipFill>
        <p:spPr>
          <a:xfrm>
            <a:off x="164210" y="208748"/>
            <a:ext cx="11865223" cy="173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133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" y="0"/>
            <a:ext cx="12192000" cy="5952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9428" tIns="59716" rIns="119428" bIns="59716" rtlCol="0" anchor="ctr"/>
          <a:lstStyle/>
          <a:p>
            <a:pPr algn="ctr" defTabSz="597149"/>
            <a:endParaRPr lang="en-US" sz="1758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3" y="2130446"/>
            <a:ext cx="10363200" cy="1470025"/>
          </a:xfrm>
          <a:prstGeom prst="rect">
            <a:avLst/>
          </a:prstGeom>
        </p:spPr>
        <p:txBody>
          <a:bodyPr lIns="122275" tIns="61140" rIns="122275" bIns="61140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3" y="3886204"/>
            <a:ext cx="8534399" cy="1752599"/>
          </a:xfrm>
          <a:prstGeom prst="rect">
            <a:avLst/>
          </a:prstGeom>
        </p:spPr>
        <p:txBody>
          <a:bodyPr lIns="122275" tIns="61140" rIns="122275" bIns="6114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97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94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91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88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85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82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180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777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3" y="476676"/>
            <a:ext cx="12192000" cy="936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9428" tIns="59716" rIns="119428" bIns="59716" rtlCol="0" anchor="ctr"/>
          <a:lstStyle/>
          <a:p>
            <a:pPr algn="ctr" defTabSz="1194302"/>
            <a:endParaRPr lang="en-GB" sz="1758">
              <a:solidFill>
                <a:prstClr val="white"/>
              </a:solidFill>
            </a:endParaRPr>
          </a:p>
        </p:txBody>
      </p:sp>
      <p:pic>
        <p:nvPicPr>
          <p:cNvPr id="7" name="Picture 6" descr="Developing Organisation Values_v3-1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750"/>
          <a:stretch/>
        </p:blipFill>
        <p:spPr>
          <a:xfrm>
            <a:off x="164210" y="208741"/>
            <a:ext cx="11865223" cy="1761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469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47" y="1139161"/>
            <a:ext cx="11699747" cy="4987012"/>
          </a:xfrm>
          <a:prstGeom prst="rect">
            <a:avLst/>
          </a:prstGeom>
        </p:spPr>
        <p:txBody>
          <a:bodyPr lIns="122275" tIns="61140" rIns="122275" bIns="61140"/>
          <a:lstStyle>
            <a:lvl1pPr>
              <a:defRPr sz="1758">
                <a:solidFill>
                  <a:schemeClr val="bg1">
                    <a:lumMod val="65000"/>
                  </a:schemeClr>
                </a:solidFill>
              </a:defRPr>
            </a:lvl1pPr>
            <a:lvl2pPr>
              <a:defRPr sz="1758">
                <a:solidFill>
                  <a:schemeClr val="bg1">
                    <a:lumMod val="65000"/>
                  </a:schemeClr>
                </a:solidFill>
              </a:defRPr>
            </a:lvl2pPr>
            <a:lvl3pPr>
              <a:defRPr sz="1758">
                <a:solidFill>
                  <a:schemeClr val="bg1">
                    <a:lumMod val="65000"/>
                  </a:schemeClr>
                </a:solidFill>
              </a:defRPr>
            </a:lvl3pPr>
            <a:lvl4pPr>
              <a:defRPr sz="1758">
                <a:solidFill>
                  <a:schemeClr val="bg1">
                    <a:lumMod val="65000"/>
                  </a:schemeClr>
                </a:solidFill>
              </a:defRPr>
            </a:lvl4pPr>
            <a:lvl5pPr>
              <a:defRPr sz="1758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243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803" y="1143496"/>
            <a:ext cx="10882560" cy="4733777"/>
          </a:xfrm>
          <a:prstGeom prst="rect">
            <a:avLst/>
          </a:prstGeom>
        </p:spPr>
        <p:txBody>
          <a:bodyPr lIns="110920" tIns="55458" rIns="110920" bIns="55458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39187" y="188647"/>
            <a:ext cx="9313199" cy="720080"/>
          </a:xfrm>
          <a:prstGeom prst="rect">
            <a:avLst/>
          </a:prstGeom>
        </p:spPr>
        <p:txBody>
          <a:bodyPr lIns="122275" tIns="61140" rIns="122275" bIns="61140"/>
          <a:lstStyle>
            <a:lvl1pPr marL="0" indent="0">
              <a:buFontTx/>
              <a:buNone/>
              <a:defRPr sz="5274">
                <a:solidFill>
                  <a:schemeClr val="bg1"/>
                </a:solidFill>
              </a:defRPr>
            </a:lvl1pPr>
          </a:lstStyle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321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Content and Kic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59" y="142852"/>
            <a:ext cx="10572824" cy="1143000"/>
          </a:xfrm>
        </p:spPr>
        <p:txBody>
          <a:bodyPr lIns="109774" tIns="54887" rIns="109774" bIns="54887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59" y="1428739"/>
            <a:ext cx="11715832" cy="4000527"/>
          </a:xfrm>
        </p:spPr>
        <p:txBody>
          <a:bodyPr lIns="109774" tIns="54887" rIns="109774" bIns="54887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43" y="6492902"/>
            <a:ext cx="2844800" cy="365125"/>
          </a:xfrm>
        </p:spPr>
        <p:txBody>
          <a:bodyPr lIns="109774" tIns="54887" rIns="109774" bIns="54887"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95883" y="6448254"/>
            <a:ext cx="2844800" cy="365125"/>
          </a:xfrm>
          <a:prstGeom prst="rect">
            <a:avLst/>
          </a:prstGeom>
        </p:spPr>
        <p:txBody>
          <a:bodyPr lIns="109774" tIns="54887" rIns="109774" bIns="54887"/>
          <a:lstStyle/>
          <a:p>
            <a:fld id="{60CAAB6C-484E-499A-A841-E4B3080FF73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90459" y="5572142"/>
            <a:ext cx="11715832" cy="857237"/>
          </a:xfrm>
        </p:spPr>
        <p:txBody>
          <a:bodyPr lIns="109774" tIns="54887" rIns="109774" bIns="54887">
            <a:normAutofit/>
          </a:bodyPr>
          <a:lstStyle>
            <a:lvl1pPr marL="0" indent="0">
              <a:buFontTx/>
              <a:buNone/>
              <a:defRPr sz="2149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4350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1C2547C-A99E-445C-856C-489D835376B1}" type="datetimeFigureOut">
              <a:rPr lang="en-GB" smtClean="0"/>
              <a:t>24/09/2025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C685FC2-8A67-4C82-A2CA-FFAABA5A6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334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1C2547C-A99E-445C-856C-489D835376B1}" type="datetimeFigureOut">
              <a:rPr lang="en-GB" smtClean="0"/>
              <a:t>24/09/2025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C685FC2-8A67-4C82-A2CA-FFAABA5A6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82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-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Slide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30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215515" y="6516768"/>
            <a:ext cx="11740444" cy="0"/>
          </a:xfrm>
          <a:prstGeom prst="line">
            <a:avLst/>
          </a:prstGeom>
          <a:ln w="3175" cmpd="sng">
            <a:solidFill>
              <a:srgbClr val="CB171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"/>
          <p:cNvSpPr txBox="1">
            <a:spLocks noChangeArrowheads="1"/>
          </p:cNvSpPr>
          <p:nvPr/>
        </p:nvSpPr>
        <p:spPr>
          <a:xfrm>
            <a:off x="8791" y="12"/>
            <a:ext cx="12192000" cy="1050551"/>
          </a:xfrm>
          <a:prstGeom prst="rect">
            <a:avLst/>
          </a:prstGeom>
          <a:solidFill>
            <a:srgbClr val="CD1719"/>
          </a:solidFill>
        </p:spPr>
        <p:txBody>
          <a:bodyPr lIns="119428" tIns="59716" rIns="119428" bIns="59716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Font typeface="Wingdings" charset="0"/>
              <a:buNone/>
              <a:defRPr/>
            </a:pPr>
            <a:endParaRPr lang="en-US" sz="4297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921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</p:sldLayoutIdLst>
  <p:txStyles>
    <p:titleStyle>
      <a:lvl1pPr algn="ctr" defTabSz="597149" rtl="0" eaLnBrk="1" latinLnBrk="0" hangingPunct="1">
        <a:spcBef>
          <a:spcPct val="0"/>
        </a:spcBef>
        <a:buNone/>
        <a:defRPr sz="57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7862" indent="-447862" algn="l" defTabSz="597149" rtl="0" eaLnBrk="1" latinLnBrk="0" hangingPunct="1">
        <a:spcBef>
          <a:spcPct val="20000"/>
        </a:spcBef>
        <a:buFont typeface="Arial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70369" indent="-373218" algn="l" defTabSz="597149" rtl="0" eaLnBrk="1" latinLnBrk="0" hangingPunct="1">
        <a:spcBef>
          <a:spcPct val="20000"/>
        </a:spcBef>
        <a:buFont typeface="Arial"/>
        <a:buChar char="–"/>
        <a:defRPr sz="3614" kern="1200">
          <a:solidFill>
            <a:schemeClr val="tx1"/>
          </a:solidFill>
          <a:latin typeface="+mn-lt"/>
          <a:ea typeface="+mn-ea"/>
          <a:cs typeface="+mn-cs"/>
        </a:defRPr>
      </a:lvl2pPr>
      <a:lvl3pPr marL="1492879" indent="-298576" algn="l" defTabSz="597149" rtl="0" eaLnBrk="1" latinLnBrk="0" hangingPunct="1">
        <a:spcBef>
          <a:spcPct val="20000"/>
        </a:spcBef>
        <a:buFont typeface="Arial"/>
        <a:buChar char="•"/>
        <a:defRPr sz="3125" kern="1200">
          <a:solidFill>
            <a:schemeClr val="tx1"/>
          </a:solidFill>
          <a:latin typeface="+mn-lt"/>
          <a:ea typeface="+mn-ea"/>
          <a:cs typeface="+mn-cs"/>
        </a:defRPr>
      </a:lvl3pPr>
      <a:lvl4pPr marL="2090028" indent="-298576" algn="l" defTabSz="597149" rtl="0" eaLnBrk="1" latinLnBrk="0" hangingPunct="1">
        <a:spcBef>
          <a:spcPct val="20000"/>
        </a:spcBef>
        <a:buFont typeface="Arial"/>
        <a:buChar char="–"/>
        <a:defRPr sz="2539" kern="1200">
          <a:solidFill>
            <a:schemeClr val="tx1"/>
          </a:solidFill>
          <a:latin typeface="+mn-lt"/>
          <a:ea typeface="+mn-ea"/>
          <a:cs typeface="+mn-cs"/>
        </a:defRPr>
      </a:lvl4pPr>
      <a:lvl5pPr marL="2687177" indent="-298576" algn="l" defTabSz="597149" rtl="0" eaLnBrk="1" latinLnBrk="0" hangingPunct="1">
        <a:spcBef>
          <a:spcPct val="20000"/>
        </a:spcBef>
        <a:buFont typeface="Arial"/>
        <a:buChar char="»"/>
        <a:defRPr sz="2539" kern="1200">
          <a:solidFill>
            <a:schemeClr val="tx1"/>
          </a:solidFill>
          <a:latin typeface="+mn-lt"/>
          <a:ea typeface="+mn-ea"/>
          <a:cs typeface="+mn-cs"/>
        </a:defRPr>
      </a:lvl5pPr>
      <a:lvl6pPr marL="3284327" indent="-298576" algn="l" defTabSz="597149" rtl="0" eaLnBrk="1" latinLnBrk="0" hangingPunct="1">
        <a:spcBef>
          <a:spcPct val="20000"/>
        </a:spcBef>
        <a:buFont typeface="Arial"/>
        <a:buChar char="•"/>
        <a:defRPr sz="2539" kern="1200">
          <a:solidFill>
            <a:schemeClr val="tx1"/>
          </a:solidFill>
          <a:latin typeface="+mn-lt"/>
          <a:ea typeface="+mn-ea"/>
          <a:cs typeface="+mn-cs"/>
        </a:defRPr>
      </a:lvl6pPr>
      <a:lvl7pPr marL="3881477" indent="-298576" algn="l" defTabSz="597149" rtl="0" eaLnBrk="1" latinLnBrk="0" hangingPunct="1">
        <a:spcBef>
          <a:spcPct val="20000"/>
        </a:spcBef>
        <a:buFont typeface="Arial"/>
        <a:buChar char="•"/>
        <a:defRPr sz="2539" kern="1200">
          <a:solidFill>
            <a:schemeClr val="tx1"/>
          </a:solidFill>
          <a:latin typeface="+mn-lt"/>
          <a:ea typeface="+mn-ea"/>
          <a:cs typeface="+mn-cs"/>
        </a:defRPr>
      </a:lvl7pPr>
      <a:lvl8pPr marL="4478629" indent="-298576" algn="l" defTabSz="597149" rtl="0" eaLnBrk="1" latinLnBrk="0" hangingPunct="1">
        <a:spcBef>
          <a:spcPct val="20000"/>
        </a:spcBef>
        <a:buFont typeface="Arial"/>
        <a:buChar char="•"/>
        <a:defRPr sz="2539" kern="1200">
          <a:solidFill>
            <a:schemeClr val="tx1"/>
          </a:solidFill>
          <a:latin typeface="+mn-lt"/>
          <a:ea typeface="+mn-ea"/>
          <a:cs typeface="+mn-cs"/>
        </a:defRPr>
      </a:lvl8pPr>
      <a:lvl9pPr marL="5075777" indent="-298576" algn="l" defTabSz="597149" rtl="0" eaLnBrk="1" latinLnBrk="0" hangingPunct="1">
        <a:spcBef>
          <a:spcPct val="20000"/>
        </a:spcBef>
        <a:buFont typeface="Arial"/>
        <a:buChar char="•"/>
        <a:defRPr sz="25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7149" rtl="0" eaLnBrk="1" latinLnBrk="0" hangingPunct="1">
        <a:defRPr sz="2344" kern="1200">
          <a:solidFill>
            <a:schemeClr val="tx1"/>
          </a:solidFill>
          <a:latin typeface="+mn-lt"/>
          <a:ea typeface="+mn-ea"/>
          <a:cs typeface="+mn-cs"/>
        </a:defRPr>
      </a:lvl1pPr>
      <a:lvl2pPr marL="597149" algn="l" defTabSz="597149" rtl="0" eaLnBrk="1" latinLnBrk="0" hangingPunct="1">
        <a:defRPr sz="2344" kern="1200">
          <a:solidFill>
            <a:schemeClr val="tx1"/>
          </a:solidFill>
          <a:latin typeface="+mn-lt"/>
          <a:ea typeface="+mn-ea"/>
          <a:cs typeface="+mn-cs"/>
        </a:defRPr>
      </a:lvl2pPr>
      <a:lvl3pPr marL="1194302" algn="l" defTabSz="597149" rtl="0" eaLnBrk="1" latinLnBrk="0" hangingPunct="1">
        <a:defRPr sz="2344" kern="1200">
          <a:solidFill>
            <a:schemeClr val="tx1"/>
          </a:solidFill>
          <a:latin typeface="+mn-lt"/>
          <a:ea typeface="+mn-ea"/>
          <a:cs typeface="+mn-cs"/>
        </a:defRPr>
      </a:lvl3pPr>
      <a:lvl4pPr marL="1791452" algn="l" defTabSz="597149" rtl="0" eaLnBrk="1" latinLnBrk="0" hangingPunct="1">
        <a:defRPr sz="2344" kern="1200">
          <a:solidFill>
            <a:schemeClr val="tx1"/>
          </a:solidFill>
          <a:latin typeface="+mn-lt"/>
          <a:ea typeface="+mn-ea"/>
          <a:cs typeface="+mn-cs"/>
        </a:defRPr>
      </a:lvl4pPr>
      <a:lvl5pPr marL="2388600" algn="l" defTabSz="597149" rtl="0" eaLnBrk="1" latinLnBrk="0" hangingPunct="1">
        <a:defRPr sz="2344" kern="1200">
          <a:solidFill>
            <a:schemeClr val="tx1"/>
          </a:solidFill>
          <a:latin typeface="+mn-lt"/>
          <a:ea typeface="+mn-ea"/>
          <a:cs typeface="+mn-cs"/>
        </a:defRPr>
      </a:lvl5pPr>
      <a:lvl6pPr marL="2985752" algn="l" defTabSz="597149" rtl="0" eaLnBrk="1" latinLnBrk="0" hangingPunct="1">
        <a:defRPr sz="2344" kern="1200">
          <a:solidFill>
            <a:schemeClr val="tx1"/>
          </a:solidFill>
          <a:latin typeface="+mn-lt"/>
          <a:ea typeface="+mn-ea"/>
          <a:cs typeface="+mn-cs"/>
        </a:defRPr>
      </a:lvl6pPr>
      <a:lvl7pPr marL="3582902" algn="l" defTabSz="597149" rtl="0" eaLnBrk="1" latinLnBrk="0" hangingPunct="1">
        <a:defRPr sz="2344" kern="1200">
          <a:solidFill>
            <a:schemeClr val="tx1"/>
          </a:solidFill>
          <a:latin typeface="+mn-lt"/>
          <a:ea typeface="+mn-ea"/>
          <a:cs typeface="+mn-cs"/>
        </a:defRPr>
      </a:lvl7pPr>
      <a:lvl8pPr marL="4180050" algn="l" defTabSz="597149" rtl="0" eaLnBrk="1" latinLnBrk="0" hangingPunct="1">
        <a:defRPr sz="2344" kern="1200">
          <a:solidFill>
            <a:schemeClr val="tx1"/>
          </a:solidFill>
          <a:latin typeface="+mn-lt"/>
          <a:ea typeface="+mn-ea"/>
          <a:cs typeface="+mn-cs"/>
        </a:defRPr>
      </a:lvl8pPr>
      <a:lvl9pPr marL="4777202" algn="l" defTabSz="597149" rtl="0" eaLnBrk="1" latinLnBrk="0" hangingPunct="1">
        <a:defRPr sz="23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customXml" Target="../ink/ink2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65109C-8571-16FE-B4D7-E727D0AD90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620" y="1047912"/>
            <a:ext cx="10882560" cy="5276555"/>
          </a:xfrm>
        </p:spPr>
        <p:txBody>
          <a:bodyPr lIns="82918" tIns="41460" rIns="82918" bIns="41460" anchor="t"/>
          <a:lstStyle/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sz="4250" dirty="0">
                <a:cs typeface="Calibri"/>
              </a:rPr>
              <a:t> 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B626C1-B2BF-326D-AC6A-3838F237D3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5060" y="88644"/>
            <a:ext cx="10882560" cy="72008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10" tIns="45706" rIns="91410" bIns="4570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59714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Calibri"/>
              </a:rPr>
              <a:t>ASC Operations – team structure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5" name="Group 4" descr="Box showing Director's name">
            <a:extLst>
              <a:ext uri="{FF2B5EF4-FFF2-40B4-BE49-F238E27FC236}">
                <a16:creationId xmlns:a16="http://schemas.microsoft.com/office/drawing/2014/main" id="{C01078C3-A7D4-BDC2-D672-A79576478EC7}"/>
              </a:ext>
            </a:extLst>
          </p:cNvPr>
          <p:cNvGrpSpPr/>
          <p:nvPr/>
        </p:nvGrpSpPr>
        <p:grpSpPr>
          <a:xfrm>
            <a:off x="4669008" y="1119878"/>
            <a:ext cx="2481543" cy="519366"/>
            <a:chOff x="5213322" y="2188568"/>
            <a:chExt cx="1525083" cy="2425373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A55D270F-EF10-6746-C7E2-5688BDAFB5C8}"/>
                </a:ext>
              </a:extLst>
            </p:cNvPr>
            <p:cNvSpPr/>
            <p:nvPr/>
          </p:nvSpPr>
          <p:spPr>
            <a:xfrm>
              <a:off x="5213322" y="2318941"/>
              <a:ext cx="1525083" cy="22950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7" name="Rectangle: Rounded Corners 4">
              <a:extLst>
                <a:ext uri="{FF2B5EF4-FFF2-40B4-BE49-F238E27FC236}">
                  <a16:creationId xmlns:a16="http://schemas.microsoft.com/office/drawing/2014/main" id="{69192C52-6A4F-48F4-87BE-7692A399D9F5}"/>
                </a:ext>
              </a:extLst>
            </p:cNvPr>
            <p:cNvSpPr txBox="1"/>
            <p:nvPr/>
          </p:nvSpPr>
          <p:spPr>
            <a:xfrm>
              <a:off x="5264596" y="2188568"/>
              <a:ext cx="1435747" cy="22056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marL="0" lvl="1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200" b="1" kern="1200" dirty="0">
                  <a:latin typeface="Calibri"/>
                </a:rPr>
                <a:t>Director of Adult Social Care</a:t>
              </a:r>
              <a:endParaRPr lang="en-US" sz="1200" kern="1200" dirty="0">
                <a:latin typeface="Calibri"/>
              </a:endParaRPr>
            </a:p>
            <a:p>
              <a:pPr marL="0" lvl="1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200" kern="1200" dirty="0">
                  <a:latin typeface="Calibri"/>
                </a:rPr>
                <a:t>Mette Le Jakobsen </a:t>
              </a:r>
            </a:p>
          </p:txBody>
        </p:sp>
      </p:grpSp>
      <p:grpSp>
        <p:nvGrpSpPr>
          <p:cNvPr id="12" name="Group 11" descr="Box showing Senior operational manager">
            <a:extLst>
              <a:ext uri="{FF2B5EF4-FFF2-40B4-BE49-F238E27FC236}">
                <a16:creationId xmlns:a16="http://schemas.microsoft.com/office/drawing/2014/main" id="{5E7765F4-F0A5-DBCA-8D7D-B1E035FDFF7C}"/>
              </a:ext>
            </a:extLst>
          </p:cNvPr>
          <p:cNvGrpSpPr/>
          <p:nvPr/>
        </p:nvGrpSpPr>
        <p:grpSpPr>
          <a:xfrm>
            <a:off x="1092588" y="1686482"/>
            <a:ext cx="1525083" cy="1024206"/>
            <a:chOff x="1391403" y="1560853"/>
            <a:chExt cx="1525083" cy="69500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1CC4F710-7EB4-78D9-2601-529A79F8C059}"/>
                </a:ext>
              </a:extLst>
            </p:cNvPr>
            <p:cNvSpPr/>
            <p:nvPr/>
          </p:nvSpPr>
          <p:spPr>
            <a:xfrm>
              <a:off x="1391403" y="1607853"/>
              <a:ext cx="1525083" cy="6480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" name="Rectangle: Rounded Corners 4">
              <a:extLst>
                <a:ext uri="{FF2B5EF4-FFF2-40B4-BE49-F238E27FC236}">
                  <a16:creationId xmlns:a16="http://schemas.microsoft.com/office/drawing/2014/main" id="{B26AA925-A653-76AB-BD01-5A28C204C221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91403" y="1560853"/>
              <a:ext cx="1525083" cy="370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57150" numCol="1" spcCol="1270" anchor="t" anchorCtr="0">
              <a:noAutofit/>
            </a:bodyPr>
            <a:lstStyle/>
            <a:p>
              <a:pPr marL="0" lvl="0" indent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200" kern="1200" dirty="0"/>
                <a:t>Senior Operational Manager</a:t>
              </a:r>
            </a:p>
          </p:txBody>
        </p:sp>
      </p:grpSp>
      <p:grpSp>
        <p:nvGrpSpPr>
          <p:cNvPr id="8" name="Group 7" descr="Box showing services under Senior Operational manager">
            <a:extLst>
              <a:ext uri="{FF2B5EF4-FFF2-40B4-BE49-F238E27FC236}">
                <a16:creationId xmlns:a16="http://schemas.microsoft.com/office/drawing/2014/main" id="{87F6C64C-D1D4-F184-FCA2-33180BEFF9BC}"/>
              </a:ext>
            </a:extLst>
          </p:cNvPr>
          <p:cNvGrpSpPr/>
          <p:nvPr/>
        </p:nvGrpSpPr>
        <p:grpSpPr>
          <a:xfrm>
            <a:off x="1102057" y="2617479"/>
            <a:ext cx="1540899" cy="2905353"/>
            <a:chOff x="1763568" y="1888203"/>
            <a:chExt cx="1525083" cy="2941235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5799D57-6DF0-B0D3-D5D9-D23D4CE8537B}"/>
                </a:ext>
              </a:extLst>
            </p:cNvPr>
            <p:cNvSpPr/>
            <p:nvPr/>
          </p:nvSpPr>
          <p:spPr>
            <a:xfrm>
              <a:off x="1763568" y="1888203"/>
              <a:ext cx="1525083" cy="28620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0" name="Rectangle: Rounded Corners 4">
              <a:extLst>
                <a:ext uri="{FF2B5EF4-FFF2-40B4-BE49-F238E27FC236}">
                  <a16:creationId xmlns:a16="http://schemas.microsoft.com/office/drawing/2014/main" id="{BEEDEC82-3A68-060A-940A-FBB9E1FABF0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798368" y="2056774"/>
              <a:ext cx="1435747" cy="27726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marL="114300" lvl="1" indent="-11430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500" kern="1200" dirty="0" err="1">
                  <a:latin typeface="Calibri"/>
                </a:rPr>
                <a:t>Reablement</a:t>
              </a:r>
              <a:endParaRPr lang="en-US" sz="1500" kern="1200" dirty="0">
                <a:latin typeface="Calibri"/>
              </a:endParaRPr>
            </a:p>
            <a:p>
              <a:pPr marL="114300" lvl="1" indent="-11430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500" dirty="0">
                  <a:latin typeface="Calibri"/>
                </a:rPr>
                <a:t>Bristol Community Links</a:t>
              </a:r>
              <a:endParaRPr lang="en-US" sz="1500" dirty="0">
                <a:latin typeface="Calibri"/>
                <a:ea typeface="Calibri"/>
                <a:cs typeface="Calibri"/>
              </a:endParaRPr>
            </a:p>
            <a:p>
              <a:pPr marL="114300" lvl="1" indent="-11430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500" kern="1200" dirty="0">
                  <a:latin typeface="Calibri"/>
                </a:rPr>
                <a:t>Shared Lives</a:t>
              </a:r>
              <a:endParaRPr lang="en-US" sz="1500" kern="1200" dirty="0">
                <a:latin typeface="Calibri"/>
                <a:ea typeface="Calibri"/>
                <a:cs typeface="Calibri"/>
              </a:endParaRPr>
            </a:p>
            <a:p>
              <a:pPr marL="114300" lvl="1" indent="-11430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500" dirty="0">
                  <a:latin typeface="Calibri"/>
                </a:rPr>
                <a:t>Redfield Lodge</a:t>
              </a:r>
              <a:endParaRPr lang="en-US" sz="1500" dirty="0">
                <a:latin typeface="Calibri"/>
                <a:ea typeface="Calibri"/>
                <a:cs typeface="Calibri"/>
              </a:endParaRPr>
            </a:p>
            <a:p>
              <a:pPr marL="114300" lvl="1" indent="-114300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500" dirty="0">
                  <a:latin typeface="Calibri"/>
                  <a:ea typeface="Calibri"/>
                  <a:cs typeface="Calibri"/>
                </a:rPr>
                <a:t>Community Meals</a:t>
              </a:r>
              <a:endParaRPr lang="en-US" sz="1500" kern="1200" dirty="0">
                <a:latin typeface="Calibri"/>
                <a:ea typeface="Calibri"/>
                <a:cs typeface="Calibri"/>
              </a:endParaRPr>
            </a:p>
            <a:p>
              <a:pPr marL="114300" lvl="1" indent="-11430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US" sz="1500" kern="1200" dirty="0">
                <a:latin typeface="Calibri"/>
              </a:endParaRPr>
            </a:p>
          </p:txBody>
        </p: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55E753B-8010-5A62-782C-0B3852679EE8}"/>
              </a:ext>
            </a:extLst>
          </p:cNvPr>
          <p:cNvSpPr/>
          <p:nvPr/>
        </p:nvSpPr>
        <p:spPr>
          <a:xfrm>
            <a:off x="3364444" y="1762942"/>
            <a:ext cx="1525083" cy="854537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lvl="0"/>
            <a:r>
              <a:rPr lang="en-US" sz="1200" dirty="0"/>
              <a:t>Head of Service, Emma Goodall </a:t>
            </a:r>
            <a:r>
              <a:rPr lang="en-US" sz="1200"/>
              <a:t>(interim)</a:t>
            </a:r>
            <a:endParaRPr lang="en-GB" sz="1200" dirty="0"/>
          </a:p>
        </p:txBody>
      </p:sp>
      <p:sp>
        <p:nvSpPr>
          <p:cNvPr id="2147" name="Rectangle: Rounded Corners 2146">
            <a:extLst>
              <a:ext uri="{FF2B5EF4-FFF2-40B4-BE49-F238E27FC236}">
                <a16:creationId xmlns:a16="http://schemas.microsoft.com/office/drawing/2014/main" id="{ED838AD6-BC13-ADDF-FB42-598E9AC993CC}"/>
              </a:ext>
            </a:extLst>
          </p:cNvPr>
          <p:cNvSpPr/>
          <p:nvPr/>
        </p:nvSpPr>
        <p:spPr>
          <a:xfrm>
            <a:off x="3364444" y="2407411"/>
            <a:ext cx="1540899" cy="2986055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500" dirty="0">
                <a:latin typeface="Calibri"/>
              </a:rPr>
              <a:t>N&amp;W Community</a:t>
            </a:r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500" dirty="0">
                <a:latin typeface="Calibri"/>
              </a:rPr>
              <a:t>ICE Community</a:t>
            </a:r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500" dirty="0">
                <a:latin typeface="Calibri"/>
              </a:rPr>
              <a:t>South Community</a:t>
            </a:r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500" dirty="0">
                <a:latin typeface="Calibri"/>
              </a:rPr>
              <a:t>Homeless Intervention Service</a:t>
            </a:r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500" dirty="0">
                <a:latin typeface="Calibri"/>
              </a:rPr>
              <a:t>LD &amp; Autism Strategic Lead</a:t>
            </a:r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500" dirty="0">
                <a:latin typeface="Calibri"/>
              </a:rPr>
              <a:t>Locality partnership</a:t>
            </a:r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1500" dirty="0">
              <a:latin typeface="Calibri"/>
            </a:endParaRPr>
          </a:p>
          <a:p>
            <a:pPr lvl="0"/>
            <a:endParaRPr lang="en-US" dirty="0"/>
          </a:p>
        </p:txBody>
      </p:sp>
      <p:sp>
        <p:nvSpPr>
          <p:cNvPr id="2162" name="Rectangle: Rounded Corners 2161">
            <a:extLst>
              <a:ext uri="{FF2B5EF4-FFF2-40B4-BE49-F238E27FC236}">
                <a16:creationId xmlns:a16="http://schemas.microsoft.com/office/drawing/2014/main" id="{C86FDCD6-B823-4E52-0786-121436609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3358166" y="5733135"/>
            <a:ext cx="1414817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3" name="TextBox 2162">
            <a:extLst>
              <a:ext uri="{FF2B5EF4-FFF2-40B4-BE49-F238E27FC236}">
                <a16:creationId xmlns:a16="http://schemas.microsoft.com/office/drawing/2014/main" id="{D8915D2F-C8D8-517C-E061-D43D0D91BE7B}"/>
              </a:ext>
            </a:extLst>
          </p:cNvPr>
          <p:cNvSpPr txBox="1">
            <a:spLocks/>
          </p:cNvSpPr>
          <p:nvPr/>
        </p:nvSpPr>
        <p:spPr>
          <a:xfrm>
            <a:off x="3354623" y="5750571"/>
            <a:ext cx="145063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x2 Service Managers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467F157-EAFB-37B5-B651-C33CF91FCA9B}"/>
              </a:ext>
            </a:extLst>
          </p:cNvPr>
          <p:cNvSpPr/>
          <p:nvPr/>
        </p:nvSpPr>
        <p:spPr>
          <a:xfrm>
            <a:off x="5475098" y="1788848"/>
            <a:ext cx="1525083" cy="854537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lvl="0"/>
            <a:r>
              <a:rPr lang="en-US" sz="1200" dirty="0"/>
              <a:t>Head of Service, Claudine Mignott</a:t>
            </a:r>
            <a:endParaRPr lang="en-GB" sz="1200" dirty="0"/>
          </a:p>
        </p:txBody>
      </p:sp>
      <p:sp>
        <p:nvSpPr>
          <p:cNvPr id="2164" name="Rectangle: Rounded Corners 2163">
            <a:extLst>
              <a:ext uri="{FF2B5EF4-FFF2-40B4-BE49-F238E27FC236}">
                <a16:creationId xmlns:a16="http://schemas.microsoft.com/office/drawing/2014/main" id="{3EE22D5F-6811-84CA-55DC-50DBFBA7E5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21865" y="5714504"/>
            <a:ext cx="1342636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6" name="Rectangle: Rounded Corners 2145">
            <a:extLst>
              <a:ext uri="{FF2B5EF4-FFF2-40B4-BE49-F238E27FC236}">
                <a16:creationId xmlns:a16="http://schemas.microsoft.com/office/drawing/2014/main" id="{F156227D-2AFF-3231-7682-C8AFBB2C955B}"/>
              </a:ext>
            </a:extLst>
          </p:cNvPr>
          <p:cNvSpPr/>
          <p:nvPr/>
        </p:nvSpPr>
        <p:spPr>
          <a:xfrm>
            <a:off x="5478535" y="2481930"/>
            <a:ext cx="1540899" cy="2986055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500" dirty="0">
                <a:latin typeface="Calibri"/>
              </a:rPr>
              <a:t>Advice, Information and Assessment Service</a:t>
            </a:r>
            <a:endParaRPr lang="en-US" sz="1500" dirty="0">
              <a:latin typeface="Calibri"/>
            </a:endParaRPr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500" dirty="0">
                <a:latin typeface="Calibri"/>
              </a:rPr>
              <a:t>Safeguarding Ops (MASH)</a:t>
            </a:r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500" dirty="0">
                <a:latin typeface="Calibri"/>
              </a:rPr>
              <a:t>AMHP</a:t>
            </a:r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500" dirty="0">
                <a:latin typeface="Calibri"/>
              </a:rPr>
              <a:t>DOLS </a:t>
            </a:r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500" dirty="0">
                <a:latin typeface="Calibri"/>
              </a:rPr>
              <a:t>Mental Health strategic lead</a:t>
            </a:r>
            <a:endParaRPr lang="en-US" dirty="0"/>
          </a:p>
        </p:txBody>
      </p:sp>
      <p:sp>
        <p:nvSpPr>
          <p:cNvPr id="2165" name="TextBox 2164">
            <a:extLst>
              <a:ext uri="{FF2B5EF4-FFF2-40B4-BE49-F238E27FC236}">
                <a16:creationId xmlns:a16="http://schemas.microsoft.com/office/drawing/2014/main" id="{DFEC590A-EE0A-6562-1043-E0861508BA2D}"/>
              </a:ext>
            </a:extLst>
          </p:cNvPr>
          <p:cNvSpPr txBox="1"/>
          <p:nvPr/>
        </p:nvSpPr>
        <p:spPr>
          <a:xfrm>
            <a:off x="5532777" y="5739989"/>
            <a:ext cx="133172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x2 Service Managers</a:t>
            </a:r>
          </a:p>
        </p:txBody>
      </p:sp>
      <p:sp>
        <p:nvSpPr>
          <p:cNvPr id="2166" name="Rectangle: Rounded Corners 2165">
            <a:extLst>
              <a:ext uri="{FF2B5EF4-FFF2-40B4-BE49-F238E27FC236}">
                <a16:creationId xmlns:a16="http://schemas.microsoft.com/office/drawing/2014/main" id="{E44F394D-6C32-0219-53B3-97C991BCCB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580019" y="5714504"/>
            <a:ext cx="1414817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406074F-9D6F-DA13-CF3A-E5AD58CFC4A3}"/>
              </a:ext>
            </a:extLst>
          </p:cNvPr>
          <p:cNvSpPr/>
          <p:nvPr/>
        </p:nvSpPr>
        <p:spPr>
          <a:xfrm>
            <a:off x="7470739" y="1788847"/>
            <a:ext cx="1525083" cy="854537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lvl="0"/>
            <a:r>
              <a:rPr lang="en-US" sz="1200" dirty="0"/>
              <a:t>Head of Service, Laura Saint</a:t>
            </a:r>
            <a:endParaRPr lang="en-GB" sz="1200" dirty="0"/>
          </a:p>
        </p:txBody>
      </p:sp>
      <p:sp>
        <p:nvSpPr>
          <p:cNvPr id="2145" name="Rectangle: Rounded Corners 2144">
            <a:extLst>
              <a:ext uri="{FF2B5EF4-FFF2-40B4-BE49-F238E27FC236}">
                <a16:creationId xmlns:a16="http://schemas.microsoft.com/office/drawing/2014/main" id="{EDDFB902-5555-728B-9F95-900646349164}"/>
              </a:ext>
            </a:extLst>
          </p:cNvPr>
          <p:cNvSpPr/>
          <p:nvPr/>
        </p:nvSpPr>
        <p:spPr>
          <a:xfrm>
            <a:off x="7474000" y="2485828"/>
            <a:ext cx="1540899" cy="2986055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500" dirty="0">
                <a:latin typeface="Calibri"/>
              </a:rPr>
              <a:t>Hospital Discharge</a:t>
            </a:r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500" dirty="0">
                <a:latin typeface="Calibri"/>
              </a:rPr>
              <a:t>Mental Health Hospital Discharge </a:t>
            </a:r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500" dirty="0">
                <a:latin typeface="Calibri"/>
              </a:rPr>
              <a:t>CHC Team</a:t>
            </a:r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500" dirty="0">
                <a:latin typeface="Calibri"/>
              </a:rPr>
              <a:t>YATS</a:t>
            </a:r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500" dirty="0">
                <a:latin typeface="Calibri"/>
              </a:rPr>
              <a:t>Sensory Impairment</a:t>
            </a:r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500" dirty="0">
                <a:latin typeface="Calibri"/>
              </a:rPr>
              <a:t>Strategic Lead for health partnerships</a:t>
            </a:r>
          </a:p>
        </p:txBody>
      </p:sp>
      <p:sp>
        <p:nvSpPr>
          <p:cNvPr id="2168" name="TextBox 2167">
            <a:extLst>
              <a:ext uri="{FF2B5EF4-FFF2-40B4-BE49-F238E27FC236}">
                <a16:creationId xmlns:a16="http://schemas.microsoft.com/office/drawing/2014/main" id="{EEF87791-6B1D-8AFD-DE0E-2280EB87D6F9}"/>
              </a:ext>
            </a:extLst>
          </p:cNvPr>
          <p:cNvSpPr txBox="1"/>
          <p:nvPr/>
        </p:nvSpPr>
        <p:spPr>
          <a:xfrm>
            <a:off x="7634229" y="5750571"/>
            <a:ext cx="136060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x2 Service Managers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2CE0E8DD-EED7-43BF-1495-48A5F469A9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004540" y="2284551"/>
            <a:ext cx="261807" cy="2733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D1718638-C9EB-D51B-00EF-E1BD1CA76D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019258" y="2198985"/>
            <a:ext cx="261807" cy="2733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8439B8B1-7E8E-EE80-1594-03CC9CA65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033976" y="2198985"/>
            <a:ext cx="261807" cy="2733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3" name="Arrow: Down 2172">
            <a:extLst>
              <a:ext uri="{FF2B5EF4-FFF2-40B4-BE49-F238E27FC236}">
                <a16:creationId xmlns:a16="http://schemas.microsoft.com/office/drawing/2014/main" id="{7F51D7AF-F122-9115-1933-40829527A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873921" y="5287500"/>
            <a:ext cx="564242" cy="37563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1" name="Arrow: Down 2170">
            <a:extLst>
              <a:ext uri="{FF2B5EF4-FFF2-40B4-BE49-F238E27FC236}">
                <a16:creationId xmlns:a16="http://schemas.microsoft.com/office/drawing/2014/main" id="{4E879A05-D0CE-C8F2-68DD-5DA16863A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974860" y="5325175"/>
            <a:ext cx="564242" cy="37563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CF42489C-3D89-E376-AD45-0CF64A76C118}"/>
              </a:ext>
            </a:extLst>
          </p:cNvPr>
          <p:cNvSpPr/>
          <p:nvPr/>
        </p:nvSpPr>
        <p:spPr>
          <a:xfrm>
            <a:off x="9449931" y="1846766"/>
            <a:ext cx="1525083" cy="854537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lvl="0"/>
            <a:r>
              <a:rPr lang="en-US" sz="1200" dirty="0"/>
              <a:t>Head of Service, Maria Hamood</a:t>
            </a:r>
            <a:endParaRPr lang="en-GB" sz="1200" dirty="0"/>
          </a:p>
        </p:txBody>
      </p:sp>
      <p:grpSp>
        <p:nvGrpSpPr>
          <p:cNvPr id="30" name="Group 29" descr="Description of services under head of service">
            <a:extLst>
              <a:ext uri="{FF2B5EF4-FFF2-40B4-BE49-F238E27FC236}">
                <a16:creationId xmlns:a16="http://schemas.microsoft.com/office/drawing/2014/main" id="{4BA3BABB-7D1B-BA09-B692-F82DADE98D1F}"/>
              </a:ext>
            </a:extLst>
          </p:cNvPr>
          <p:cNvGrpSpPr/>
          <p:nvPr/>
        </p:nvGrpSpPr>
        <p:grpSpPr>
          <a:xfrm>
            <a:off x="9457510" y="2496893"/>
            <a:ext cx="1540899" cy="3025939"/>
            <a:chOff x="1828100" y="1455835"/>
            <a:chExt cx="1525083" cy="2900227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D27E272E-39F2-DCD7-46FB-705B9D559A09}"/>
                </a:ext>
              </a:extLst>
            </p:cNvPr>
            <p:cNvSpPr/>
            <p:nvPr/>
          </p:nvSpPr>
          <p:spPr>
            <a:xfrm>
              <a:off x="1828100" y="1455835"/>
              <a:ext cx="1525083" cy="28620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144" name="Rectangle: Rounded Corners 4">
              <a:extLst>
                <a:ext uri="{FF2B5EF4-FFF2-40B4-BE49-F238E27FC236}">
                  <a16:creationId xmlns:a16="http://schemas.microsoft.com/office/drawing/2014/main" id="{95033ACD-1FD8-0F0E-3175-2F0942827E28}"/>
                </a:ext>
              </a:extLst>
            </p:cNvPr>
            <p:cNvSpPr txBox="1"/>
            <p:nvPr/>
          </p:nvSpPr>
          <p:spPr>
            <a:xfrm>
              <a:off x="1875331" y="1583398"/>
              <a:ext cx="1435747" cy="27726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marL="114300" lvl="1" indent="-114300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500" dirty="0">
                  <a:latin typeface="Calibri"/>
                </a:rPr>
                <a:t>Recruitment</a:t>
              </a:r>
            </a:p>
            <a:p>
              <a:pPr marL="114300" lvl="1" indent="-114300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500" dirty="0">
                  <a:latin typeface="Calibri"/>
                </a:rPr>
                <a:t>Workforce Development</a:t>
              </a:r>
            </a:p>
            <a:p>
              <a:pPr marL="114300" lvl="1" indent="-114300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500" dirty="0">
                  <a:latin typeface="Calibri"/>
                </a:rPr>
                <a:t>Principal SW</a:t>
              </a:r>
            </a:p>
            <a:p>
              <a:pPr marL="114300" lvl="1" indent="-114300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500" dirty="0">
                  <a:latin typeface="Calibri"/>
                </a:rPr>
                <a:t>Strategic Safeguarding</a:t>
              </a:r>
            </a:p>
            <a:p>
              <a:pPr marL="114300" lvl="1" indent="-114300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500" dirty="0">
                  <a:latin typeface="Calibri"/>
                </a:rPr>
                <a:t>CQC Regulation</a:t>
              </a:r>
            </a:p>
            <a:p>
              <a:pPr marL="114300" lvl="1" indent="-114300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500" dirty="0">
                  <a:latin typeface="Calibri"/>
                </a:rPr>
                <a:t>Strategic lead for Carers</a:t>
              </a:r>
            </a:p>
            <a:p>
              <a:pPr marL="114300" lvl="1" indent="-11430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US" sz="1500" kern="1200" dirty="0">
                <a:latin typeface="Calibri"/>
              </a:endParaRPr>
            </a:p>
            <a:p>
              <a:pPr marL="114300" lvl="1" indent="-114300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US" sz="1500" dirty="0"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2167" name="Rectangle: Rounded Corners 2166">
            <a:extLst>
              <a:ext uri="{FF2B5EF4-FFF2-40B4-BE49-F238E27FC236}">
                <a16:creationId xmlns:a16="http://schemas.microsoft.com/office/drawing/2014/main" id="{77204094-8680-D199-120A-42191980C6C7}"/>
              </a:ext>
            </a:extLst>
          </p:cNvPr>
          <p:cNvSpPr/>
          <p:nvPr/>
        </p:nvSpPr>
        <p:spPr>
          <a:xfrm>
            <a:off x="9448634" y="5714504"/>
            <a:ext cx="1414817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Service Manager</a:t>
            </a:r>
          </a:p>
        </p:txBody>
      </p:sp>
      <p:sp>
        <p:nvSpPr>
          <p:cNvPr id="2172" name="Arrow: Down 2171">
            <a:extLst>
              <a:ext uri="{FF2B5EF4-FFF2-40B4-BE49-F238E27FC236}">
                <a16:creationId xmlns:a16="http://schemas.microsoft.com/office/drawing/2014/main" id="{BEC8E4DE-D9C3-2C35-303E-0C65DE68D2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09779" y="5325175"/>
            <a:ext cx="564242" cy="37563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0" name="Arrow: Down 2169">
            <a:extLst>
              <a:ext uri="{FF2B5EF4-FFF2-40B4-BE49-F238E27FC236}">
                <a16:creationId xmlns:a16="http://schemas.microsoft.com/office/drawing/2014/main" id="{BE9E438B-F9F1-1386-4E00-6A20B23E72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05123" y="5345695"/>
            <a:ext cx="564242" cy="37563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44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591C1-3C91-5537-0893-4C6777220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4689"/>
            <a:ext cx="11908536" cy="1143000"/>
          </a:xfrm>
        </p:spPr>
        <p:txBody>
          <a:bodyPr/>
          <a:lstStyle/>
          <a:p>
            <a:pPr algn="l"/>
            <a:r>
              <a:rPr lang="en-GB" sz="5400" dirty="0">
                <a:solidFill>
                  <a:schemeClr val="bg1"/>
                </a:solidFill>
              </a:rPr>
              <a:t>Front Door, AMHP, </a:t>
            </a:r>
            <a:r>
              <a:rPr lang="en-GB" sz="5400" dirty="0" err="1">
                <a:solidFill>
                  <a:schemeClr val="bg1"/>
                </a:solidFill>
              </a:rPr>
              <a:t>DoLS</a:t>
            </a:r>
            <a:r>
              <a:rPr lang="en-GB" sz="5400" dirty="0">
                <a:solidFill>
                  <a:schemeClr val="bg1"/>
                </a:solidFill>
              </a:rPr>
              <a:t> and Safeguarding</a:t>
            </a:r>
          </a:p>
        </p:txBody>
      </p:sp>
      <p:grpSp>
        <p:nvGrpSpPr>
          <p:cNvPr id="3" name="Group 2" descr="Box showing head of service">
            <a:extLst>
              <a:ext uri="{FF2B5EF4-FFF2-40B4-BE49-F238E27FC236}">
                <a16:creationId xmlns:a16="http://schemas.microsoft.com/office/drawing/2014/main" id="{F909A3AC-506F-965B-9C94-30735400D1F9}"/>
              </a:ext>
            </a:extLst>
          </p:cNvPr>
          <p:cNvGrpSpPr/>
          <p:nvPr/>
        </p:nvGrpSpPr>
        <p:grpSpPr>
          <a:xfrm>
            <a:off x="4901767" y="1354802"/>
            <a:ext cx="1525083" cy="652200"/>
            <a:chOff x="2763451" y="2318941"/>
            <a:chExt cx="1525083" cy="2295000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5AE2644D-4CC1-70E5-1632-F0F55AB23774}"/>
                </a:ext>
              </a:extLst>
            </p:cNvPr>
            <p:cNvSpPr/>
            <p:nvPr/>
          </p:nvSpPr>
          <p:spPr>
            <a:xfrm>
              <a:off x="2763451" y="2318941"/>
              <a:ext cx="1525083" cy="2295000"/>
            </a:xfrm>
            <a:prstGeom prst="roundRect">
              <a:avLst>
                <a:gd name="adj" fmla="val 10000"/>
              </a:avLst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3D1207B0-9EF3-FB8C-AEF8-34D182B83C24}"/>
                </a:ext>
              </a:extLst>
            </p:cNvPr>
            <p:cNvSpPr txBox="1"/>
            <p:nvPr/>
          </p:nvSpPr>
          <p:spPr>
            <a:xfrm>
              <a:off x="2808118" y="2425204"/>
              <a:ext cx="1435747" cy="1735361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marL="0" lvl="1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200" b="1" kern="1200" dirty="0"/>
                <a:t>Head of Service</a:t>
              </a:r>
            </a:p>
            <a:p>
              <a:pPr marL="0" lvl="1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200" kern="1200" dirty="0"/>
                <a:t>Claudine Mignott</a:t>
              </a:r>
            </a:p>
          </p:txBody>
        </p:sp>
      </p:grpSp>
      <p:sp>
        <p:nvSpPr>
          <p:cNvPr id="6" name="Rounded Rectangle 6">
            <a:extLst>
              <a:ext uri="{FF2B5EF4-FFF2-40B4-BE49-F238E27FC236}">
                <a16:creationId xmlns:a16="http://schemas.microsoft.com/office/drawing/2014/main" id="{9551B804-1061-5ED3-BF02-66594BCD56F7}"/>
              </a:ext>
            </a:extLst>
          </p:cNvPr>
          <p:cNvSpPr/>
          <p:nvPr/>
        </p:nvSpPr>
        <p:spPr>
          <a:xfrm>
            <a:off x="2730656" y="2676180"/>
            <a:ext cx="1313402" cy="752819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09">
              <a:defRPr/>
            </a:pPr>
            <a:r>
              <a:rPr lang="en-GB" sz="1200" b="1" dirty="0">
                <a:solidFill>
                  <a:prstClr val="black"/>
                </a:solidFill>
                <a:latin typeface="Calibri"/>
                <a:cs typeface="Calibri"/>
              </a:rPr>
              <a:t>Service Manager</a:t>
            </a:r>
            <a:endParaRPr lang="en-GB" sz="12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21" name="Rounded Rectangle 4" descr="Showing reporting lines">
            <a:extLst>
              <a:ext uri="{FF2B5EF4-FFF2-40B4-BE49-F238E27FC236}">
                <a16:creationId xmlns:a16="http://schemas.microsoft.com/office/drawing/2014/main" id="{D0FA95B5-D03A-DF05-C641-BF9E320C3832}"/>
              </a:ext>
            </a:extLst>
          </p:cNvPr>
          <p:cNvSpPr/>
          <p:nvPr/>
        </p:nvSpPr>
        <p:spPr>
          <a:xfrm>
            <a:off x="2287548" y="3923869"/>
            <a:ext cx="2199616" cy="2074159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>
              <a:defRPr/>
            </a:pPr>
            <a:r>
              <a:rPr lang="en-GB" sz="1200" b="1" dirty="0">
                <a:solidFill>
                  <a:prstClr val="black"/>
                </a:solidFill>
                <a:latin typeface="Calibri"/>
              </a:rPr>
              <a:t>Advice, Information and Assessment Service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TM: x3 TBC</a:t>
            </a:r>
            <a:endParaRPr lang="en-GB" sz="12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SP: x 6</a:t>
            </a:r>
            <a:endParaRPr lang="en-GB" sz="12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  <a:cs typeface="Calibri"/>
              </a:rPr>
              <a:t>Snr OT: x3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SW: x17</a:t>
            </a:r>
            <a:endParaRPr lang="en-GB" sz="12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SCP: x21</a:t>
            </a:r>
            <a:endParaRPr lang="en-GB" sz="12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  <a:cs typeface="Calibri"/>
              </a:rPr>
              <a:t>OT: x12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  <a:cs typeface="Calibri"/>
              </a:rPr>
              <a:t>OTA: x6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  <a:cs typeface="Calibri"/>
              </a:rPr>
              <a:t>CW: x3</a:t>
            </a:r>
          </a:p>
          <a:p>
            <a:pPr algn="ctr">
              <a:defRPr/>
            </a:pPr>
            <a:endParaRPr lang="en-GB" sz="1600" b="1" dirty="0">
              <a:solidFill>
                <a:prstClr val="white"/>
              </a:solidFill>
              <a:latin typeface="Calibri"/>
            </a:endParaRPr>
          </a:p>
          <a:p>
            <a:pPr algn="ctr">
              <a:defRPr/>
            </a:pPr>
            <a:endParaRPr lang="en-GB" sz="1600" b="1" dirty="0">
              <a:solidFill>
                <a:prstClr val="white"/>
              </a:solidFill>
              <a:latin typeface="Calibri"/>
            </a:endParaRPr>
          </a:p>
          <a:p>
            <a:pPr algn="ctr">
              <a:defRPr/>
            </a:pPr>
            <a:endParaRPr lang="en-GB" sz="1600" b="1" dirty="0">
              <a:solidFill>
                <a:prstClr val="white"/>
              </a:solidFill>
              <a:latin typeface="Calibri"/>
            </a:endParaRPr>
          </a:p>
          <a:p>
            <a:pPr algn="ctr">
              <a:defRPr/>
            </a:pPr>
            <a:endParaRPr lang="en-GB" sz="1600" b="1" dirty="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3A6E907-918E-E91A-0E59-48E5476F7FEF}"/>
              </a:ext>
            </a:extLst>
          </p:cNvPr>
          <p:cNvSpPr/>
          <p:nvPr/>
        </p:nvSpPr>
        <p:spPr>
          <a:xfrm>
            <a:off x="7207005" y="2676180"/>
            <a:ext cx="1404782" cy="752819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09">
              <a:defRPr/>
            </a:pPr>
            <a:r>
              <a:rPr lang="en-GB" sz="1200" b="1" dirty="0">
                <a:solidFill>
                  <a:prstClr val="black"/>
                </a:solidFill>
                <a:latin typeface="Calibri"/>
                <a:cs typeface="Calibri"/>
              </a:rPr>
              <a:t>Service Manager </a:t>
            </a:r>
          </a:p>
        </p:txBody>
      </p:sp>
      <p:sp>
        <p:nvSpPr>
          <p:cNvPr id="44" name="Rounded Rectangle 8">
            <a:extLst>
              <a:ext uri="{FF2B5EF4-FFF2-40B4-BE49-F238E27FC236}">
                <a16:creationId xmlns:a16="http://schemas.microsoft.com/office/drawing/2014/main" id="{D4215173-8CEF-F252-5398-0FA6789AB0BD}"/>
              </a:ext>
            </a:extLst>
          </p:cNvPr>
          <p:cNvSpPr/>
          <p:nvPr/>
        </p:nvSpPr>
        <p:spPr>
          <a:xfrm>
            <a:off x="5034944" y="3909767"/>
            <a:ext cx="1789912" cy="1409726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en-GB" sz="1200" b="1" dirty="0">
                <a:solidFill>
                  <a:prstClr val="black"/>
                </a:solidFill>
                <a:latin typeface="Calibri"/>
              </a:rPr>
              <a:t>AMHP team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TM: x1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SP: x4.5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SW: x5.5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AMHP Support Officer: x1.4</a:t>
            </a:r>
          </a:p>
        </p:txBody>
      </p:sp>
      <p:sp>
        <p:nvSpPr>
          <p:cNvPr id="10" name="Rounded Rectangle 8">
            <a:extLst>
              <a:ext uri="{FF2B5EF4-FFF2-40B4-BE49-F238E27FC236}">
                <a16:creationId xmlns:a16="http://schemas.microsoft.com/office/drawing/2014/main" id="{B3B29540-A70F-B6B4-0D7F-E35514539F10}"/>
              </a:ext>
            </a:extLst>
          </p:cNvPr>
          <p:cNvSpPr/>
          <p:nvPr/>
        </p:nvSpPr>
        <p:spPr>
          <a:xfrm>
            <a:off x="7217266" y="3923870"/>
            <a:ext cx="1400444" cy="1436128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09">
              <a:defRPr/>
            </a:pPr>
            <a:r>
              <a:rPr lang="en-GB" sz="1200" b="1" dirty="0">
                <a:solidFill>
                  <a:prstClr val="black"/>
                </a:solidFill>
                <a:latin typeface="Calibri"/>
              </a:rPr>
              <a:t>DOLS</a:t>
            </a:r>
            <a:r>
              <a:rPr lang="en-GB" sz="1200" b="1" dirty="0">
                <a:solidFill>
                  <a:prstClr val="black"/>
                </a:solidFill>
                <a:latin typeface="Calibri"/>
                <a:cs typeface="Calibri"/>
              </a:rPr>
              <a:t> </a:t>
            </a:r>
            <a:endParaRPr lang="en-GB" sz="1200" b="1" dirty="0">
              <a:solidFill>
                <a:prstClr val="black"/>
              </a:solidFill>
              <a:latin typeface="Calibri"/>
            </a:endParaRPr>
          </a:p>
          <a:p>
            <a:pPr algn="ctr" defTabSz="914309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TM: x1</a:t>
            </a:r>
          </a:p>
          <a:p>
            <a:pPr algn="ctr" defTabSz="914309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SP: x3</a:t>
            </a:r>
            <a:endParaRPr lang="en-GB" sz="12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 defTabSz="914309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SW: x10</a:t>
            </a:r>
            <a:endParaRPr lang="en-GB" sz="12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 defTabSz="914309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DOLS Officer: x4</a:t>
            </a:r>
            <a:endParaRPr lang="en-GB" sz="12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16" name="Rounded Rectangle 9">
            <a:extLst>
              <a:ext uri="{FF2B5EF4-FFF2-40B4-BE49-F238E27FC236}">
                <a16:creationId xmlns:a16="http://schemas.microsoft.com/office/drawing/2014/main" id="{5F719E94-31C1-CC09-5056-7AD834E753B8}"/>
              </a:ext>
            </a:extLst>
          </p:cNvPr>
          <p:cNvSpPr/>
          <p:nvPr/>
        </p:nvSpPr>
        <p:spPr>
          <a:xfrm>
            <a:off x="8964062" y="3909767"/>
            <a:ext cx="1950468" cy="1740544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09">
              <a:defRPr/>
            </a:pPr>
            <a:r>
              <a:rPr lang="en-GB" sz="1200" b="1" dirty="0">
                <a:solidFill>
                  <a:prstClr val="black"/>
                </a:solidFill>
                <a:latin typeface="Calibri"/>
              </a:rPr>
              <a:t>Safeguarding team</a:t>
            </a:r>
          </a:p>
          <a:p>
            <a:pPr algn="ctr" defTabSz="914309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TM: x1 </a:t>
            </a:r>
          </a:p>
          <a:p>
            <a:pPr algn="ctr" defTabSz="914309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SP: x10</a:t>
            </a:r>
          </a:p>
          <a:p>
            <a:pPr algn="ctr" defTabSz="914309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SW: x8</a:t>
            </a:r>
          </a:p>
          <a:p>
            <a:pPr algn="ctr" defTabSz="914309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SCP: x2</a:t>
            </a:r>
          </a:p>
          <a:p>
            <a:pPr algn="ctr" defTabSz="914309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Business Support Officer: x1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A037BEDC-AE91-1F9D-7749-8D6E0D543C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rot="5400000">
            <a:off x="4191243" y="1195258"/>
            <a:ext cx="669178" cy="227695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2430C4A5-E028-5AB4-6F08-8F848FDDA9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664307" y="2331951"/>
            <a:ext cx="2227055" cy="327489"/>
          </a:xfrm>
          <a:prstGeom prst="bentConnector3">
            <a:avLst>
              <a:gd name="adj1" fmla="val 99977"/>
            </a:avLst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95D979B-EFCE-31E7-A825-BA3BECE50C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7909396" y="3428999"/>
            <a:ext cx="0" cy="453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8696994-6ECB-F8B6-8342-AA1A6493EB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5929900" y="3586993"/>
            <a:ext cx="4009396" cy="21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864CEF4-5AB7-0FDF-8673-0296BB1A69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929900" y="3586993"/>
            <a:ext cx="0" cy="307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1CED4C7-02EC-F6B8-CA23-E196458150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9939296" y="3589059"/>
            <a:ext cx="0" cy="320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609A51B-C9A8-B8A9-2870-6D5FFAE162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>
            <a:off x="3387356" y="3467400"/>
            <a:ext cx="1" cy="4266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546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CE979-B2A1-C4D7-9394-6BE5579A0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2555"/>
            <a:ext cx="11582400" cy="1143000"/>
          </a:xfrm>
        </p:spPr>
        <p:txBody>
          <a:bodyPr/>
          <a:lstStyle/>
          <a:p>
            <a:pPr algn="l"/>
            <a:r>
              <a:rPr lang="en-GB" sz="5400" dirty="0">
                <a:solidFill>
                  <a:schemeClr val="bg1"/>
                </a:solidFill>
              </a:rPr>
              <a:t>Community and Multiple Disadvantage Service</a:t>
            </a:r>
          </a:p>
        </p:txBody>
      </p:sp>
      <p:sp>
        <p:nvSpPr>
          <p:cNvPr id="3" name="Rounded Rectangle 6">
            <a:extLst>
              <a:ext uri="{FF2B5EF4-FFF2-40B4-BE49-F238E27FC236}">
                <a16:creationId xmlns:a16="http://schemas.microsoft.com/office/drawing/2014/main" id="{A2B9043A-DBD0-90F9-BDB4-50A318C9E203}"/>
              </a:ext>
            </a:extLst>
          </p:cNvPr>
          <p:cNvSpPr/>
          <p:nvPr/>
        </p:nvSpPr>
        <p:spPr>
          <a:xfrm>
            <a:off x="4927195" y="1376931"/>
            <a:ext cx="2046987" cy="874043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09">
              <a:defRPr/>
            </a:pPr>
            <a:r>
              <a:rPr lang="en-GB" sz="1200" b="1" dirty="0">
                <a:solidFill>
                  <a:prstClr val="black"/>
                </a:solidFill>
                <a:latin typeface="Calibri"/>
                <a:cs typeface="Calibri"/>
              </a:rPr>
              <a:t>Head of Service</a:t>
            </a:r>
          </a:p>
          <a:p>
            <a:pPr algn="ctr" defTabSz="914309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  <a:cs typeface="Calibri"/>
              </a:rPr>
              <a:t>Emma Goodall (Interim), Jamie Mahood (substantive)</a:t>
            </a:r>
          </a:p>
        </p:txBody>
      </p:sp>
      <p:sp>
        <p:nvSpPr>
          <p:cNvPr id="10" name="Rounded Rectangle 6">
            <a:extLst>
              <a:ext uri="{FF2B5EF4-FFF2-40B4-BE49-F238E27FC236}">
                <a16:creationId xmlns:a16="http://schemas.microsoft.com/office/drawing/2014/main" id="{675CC214-B933-69B8-1DE8-5AF22F8D1A37}"/>
              </a:ext>
            </a:extLst>
          </p:cNvPr>
          <p:cNvSpPr/>
          <p:nvPr/>
        </p:nvSpPr>
        <p:spPr>
          <a:xfrm>
            <a:off x="2454040" y="2793703"/>
            <a:ext cx="1818167" cy="752819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09">
              <a:defRPr/>
            </a:pPr>
            <a:r>
              <a:rPr lang="en-GB" sz="1200" b="1" dirty="0">
                <a:solidFill>
                  <a:prstClr val="black"/>
                </a:solidFill>
                <a:latin typeface="Calibri"/>
                <a:cs typeface="Calibri"/>
              </a:rPr>
              <a:t>Service Manager</a:t>
            </a:r>
          </a:p>
        </p:txBody>
      </p:sp>
      <p:sp>
        <p:nvSpPr>
          <p:cNvPr id="4" name="Rounded Rectangle 6">
            <a:extLst>
              <a:ext uri="{FF2B5EF4-FFF2-40B4-BE49-F238E27FC236}">
                <a16:creationId xmlns:a16="http://schemas.microsoft.com/office/drawing/2014/main" id="{F7BE9B5D-9C4B-863C-7AA4-FDDBD353DCBF}"/>
              </a:ext>
            </a:extLst>
          </p:cNvPr>
          <p:cNvSpPr/>
          <p:nvPr/>
        </p:nvSpPr>
        <p:spPr>
          <a:xfrm>
            <a:off x="1701348" y="3922360"/>
            <a:ext cx="1438362" cy="2082231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09">
              <a:defRPr/>
            </a:pPr>
            <a:r>
              <a:rPr lang="en-GB" sz="1050" b="1" dirty="0">
                <a:solidFill>
                  <a:prstClr val="black"/>
                </a:solidFill>
                <a:latin typeface="Calibri"/>
                <a:cs typeface="Calibri"/>
              </a:rPr>
              <a:t>South Community </a:t>
            </a:r>
          </a:p>
          <a:p>
            <a:pPr algn="ctr" defTabSz="914309"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</a:rPr>
              <a:t>TM: x 2</a:t>
            </a:r>
          </a:p>
          <a:p>
            <a:pPr algn="ctr" defTabSz="914309"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</a:rPr>
              <a:t>OT TM*: x 1</a:t>
            </a:r>
            <a:endParaRPr lang="en-GB" sz="105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 defTabSz="914309"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</a:rPr>
              <a:t>SP: x3</a:t>
            </a:r>
          </a:p>
          <a:p>
            <a:pPr algn="ctr" defTabSz="914309"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cs typeface="Calibri"/>
              </a:rPr>
              <a:t>SOT: x1</a:t>
            </a:r>
          </a:p>
          <a:p>
            <a:pPr algn="ctr" defTabSz="914309"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</a:rPr>
              <a:t>SW: x16</a:t>
            </a:r>
            <a:endParaRPr lang="en-GB" sz="105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 defTabSz="914309"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</a:rPr>
              <a:t>SCP: x12</a:t>
            </a:r>
          </a:p>
          <a:p>
            <a:pPr algn="ctr" defTabSz="914309"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cs typeface="Calibri"/>
              </a:rPr>
              <a:t>OT: x3</a:t>
            </a:r>
          </a:p>
          <a:p>
            <a:pPr algn="ctr" defTabSz="914309"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cs typeface="Calibri"/>
              </a:rPr>
              <a:t>OTA: x1</a:t>
            </a:r>
          </a:p>
          <a:p>
            <a:pPr algn="ctr" defTabSz="914309">
              <a:defRPr/>
            </a:pPr>
            <a:r>
              <a:rPr lang="en-GB" sz="1050" dirty="0">
                <a:solidFill>
                  <a:prstClr val="black"/>
                </a:solidFill>
                <a:latin typeface="Calibri"/>
                <a:cs typeface="Calibri"/>
              </a:rPr>
              <a:t>Case Worker: x2</a:t>
            </a:r>
          </a:p>
        </p:txBody>
      </p:sp>
      <p:sp>
        <p:nvSpPr>
          <p:cNvPr id="8" name="Rounded Rectangle 6">
            <a:extLst>
              <a:ext uri="{FF2B5EF4-FFF2-40B4-BE49-F238E27FC236}">
                <a16:creationId xmlns:a16="http://schemas.microsoft.com/office/drawing/2014/main" id="{C90090E6-FA32-D3F6-693B-697249C99EE7}"/>
              </a:ext>
            </a:extLst>
          </p:cNvPr>
          <p:cNvSpPr/>
          <p:nvPr/>
        </p:nvSpPr>
        <p:spPr>
          <a:xfrm>
            <a:off x="3553026" y="3936714"/>
            <a:ext cx="1438362" cy="2082231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09">
              <a:defRPr/>
            </a:pPr>
            <a:r>
              <a:rPr lang="en-GB" sz="1100" b="1" dirty="0">
                <a:solidFill>
                  <a:prstClr val="black"/>
                </a:solidFill>
                <a:latin typeface="Calibri"/>
                <a:cs typeface="Calibri"/>
              </a:rPr>
              <a:t>North and West Community </a:t>
            </a:r>
          </a:p>
          <a:p>
            <a:pPr algn="ctr" defTabSz="914309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</a:rPr>
              <a:t>TM: x2</a:t>
            </a:r>
            <a:endParaRPr lang="en-GB" sz="11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 defTabSz="914309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</a:rPr>
              <a:t>SP: 3</a:t>
            </a:r>
          </a:p>
          <a:p>
            <a:pPr algn="ctr" defTabSz="914309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  <a:cs typeface="Calibri"/>
              </a:rPr>
              <a:t>SOT: x1</a:t>
            </a:r>
          </a:p>
          <a:p>
            <a:pPr algn="ctr" defTabSz="914309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</a:rPr>
              <a:t>SW: x13</a:t>
            </a:r>
            <a:endParaRPr lang="en-GB" sz="11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 defTabSz="914309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</a:rPr>
              <a:t>SCP: x13.5</a:t>
            </a:r>
          </a:p>
          <a:p>
            <a:pPr algn="ctr" defTabSz="914309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  <a:cs typeface="Calibri"/>
              </a:rPr>
              <a:t>OT: x3</a:t>
            </a:r>
          </a:p>
          <a:p>
            <a:pPr algn="ctr" defTabSz="914309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  <a:cs typeface="Calibri"/>
              </a:rPr>
              <a:t>OTA: x1</a:t>
            </a:r>
          </a:p>
          <a:p>
            <a:pPr algn="ctr" defTabSz="914309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  <a:cs typeface="Calibri"/>
              </a:rPr>
              <a:t>Case Worker: x2</a:t>
            </a:r>
            <a:endParaRPr lang="en-GB" sz="12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12" name="Rounded Rectangle 6">
            <a:extLst>
              <a:ext uri="{FF2B5EF4-FFF2-40B4-BE49-F238E27FC236}">
                <a16:creationId xmlns:a16="http://schemas.microsoft.com/office/drawing/2014/main" id="{8870A729-1A3C-9CA3-4D31-1678FD3C0259}"/>
              </a:ext>
            </a:extLst>
          </p:cNvPr>
          <p:cNvSpPr/>
          <p:nvPr/>
        </p:nvSpPr>
        <p:spPr>
          <a:xfrm>
            <a:off x="7859702" y="2793702"/>
            <a:ext cx="1453126" cy="752819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09">
              <a:defRPr/>
            </a:pPr>
            <a:r>
              <a:rPr lang="en-GB" sz="1200" b="1" dirty="0">
                <a:solidFill>
                  <a:prstClr val="black"/>
                </a:solidFill>
                <a:latin typeface="Calibri"/>
                <a:cs typeface="Calibri"/>
              </a:rPr>
              <a:t>Service Manager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FE94733-1339-A0B0-7F61-3DBEDDCCD9AF}"/>
              </a:ext>
            </a:extLst>
          </p:cNvPr>
          <p:cNvSpPr/>
          <p:nvPr/>
        </p:nvSpPr>
        <p:spPr>
          <a:xfrm>
            <a:off x="6845512" y="3936714"/>
            <a:ext cx="1477861" cy="2246803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09">
              <a:defRPr/>
            </a:pPr>
            <a:r>
              <a:rPr lang="en-GB" sz="1100" b="1" dirty="0">
                <a:solidFill>
                  <a:prstClr val="black"/>
                </a:solidFill>
                <a:latin typeface="Calibri"/>
                <a:cs typeface="Calibri"/>
              </a:rPr>
              <a:t>Inner City and East Community  </a:t>
            </a:r>
            <a:endParaRPr lang="en-GB" sz="1100" b="1" u="sng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 defTabSz="914309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</a:rPr>
              <a:t>TM: x2</a:t>
            </a:r>
            <a:endParaRPr lang="en-GB" sz="11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 defTabSz="914309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</a:rPr>
              <a:t>SP: x 3</a:t>
            </a:r>
          </a:p>
          <a:p>
            <a:pPr algn="ctr" defTabSz="914309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  <a:cs typeface="Calibri"/>
              </a:rPr>
              <a:t>SOT: x1</a:t>
            </a:r>
          </a:p>
          <a:p>
            <a:pPr algn="ctr" defTabSz="914309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</a:rPr>
              <a:t>SW: x14</a:t>
            </a:r>
            <a:endParaRPr lang="en-GB" sz="11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 defTabSz="914309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</a:rPr>
              <a:t>SCP: x13</a:t>
            </a:r>
          </a:p>
          <a:p>
            <a:pPr algn="ctr" defTabSz="914309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  <a:cs typeface="Calibri"/>
              </a:rPr>
              <a:t>OT: x3</a:t>
            </a:r>
          </a:p>
          <a:p>
            <a:pPr algn="ctr" defTabSz="914309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  <a:cs typeface="Calibri"/>
              </a:rPr>
              <a:t>OTA: x1</a:t>
            </a:r>
          </a:p>
          <a:p>
            <a:pPr algn="ctr" defTabSz="914309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  <a:cs typeface="Calibri"/>
              </a:rPr>
              <a:t>Case Worker: x2</a:t>
            </a:r>
          </a:p>
        </p:txBody>
      </p:sp>
      <p:sp>
        <p:nvSpPr>
          <p:cNvPr id="9" name="Rounded Rectangle 18">
            <a:extLst>
              <a:ext uri="{FF2B5EF4-FFF2-40B4-BE49-F238E27FC236}">
                <a16:creationId xmlns:a16="http://schemas.microsoft.com/office/drawing/2014/main" id="{B4E6A519-B91C-95DC-3491-D15C2FF5174F}"/>
              </a:ext>
            </a:extLst>
          </p:cNvPr>
          <p:cNvSpPr/>
          <p:nvPr/>
        </p:nvSpPr>
        <p:spPr>
          <a:xfrm>
            <a:off x="8814548" y="3934989"/>
            <a:ext cx="1596683" cy="1377786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45720" rIns="36000" bIns="45720" rtlCol="0" anchor="t"/>
          <a:lstStyle/>
          <a:p>
            <a:pPr algn="ctr">
              <a:defRPr/>
            </a:pPr>
            <a:r>
              <a:rPr lang="en-GB" sz="1100" b="1" dirty="0">
                <a:solidFill>
                  <a:prstClr val="black"/>
                </a:solidFill>
                <a:latin typeface="Calibri"/>
              </a:rPr>
              <a:t>Homeless Intervention Service</a:t>
            </a:r>
          </a:p>
          <a:p>
            <a:pPr algn="ctr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</a:rPr>
              <a:t>TM: x 1</a:t>
            </a:r>
            <a:endParaRPr lang="en-GB" sz="11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</a:rPr>
              <a:t>SP: x 1</a:t>
            </a:r>
            <a:endParaRPr lang="en-GB" sz="11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  <a:ea typeface="+mn-lt"/>
                <a:cs typeface="Calibri"/>
              </a:rPr>
              <a:t>SW: x4</a:t>
            </a:r>
          </a:p>
          <a:p>
            <a:pPr algn="ctr">
              <a:defRPr/>
            </a:pPr>
            <a:r>
              <a:rPr lang="en-GB" sz="1100" dirty="0">
                <a:solidFill>
                  <a:prstClr val="black"/>
                </a:solidFill>
                <a:latin typeface="Calibri"/>
                <a:ea typeface="+mn-lt"/>
                <a:cs typeface="Calibri"/>
              </a:rPr>
              <a:t>SCP: x1</a:t>
            </a:r>
            <a:endParaRPr lang="en-US" sz="1200" dirty="0">
              <a:solidFill>
                <a:prstClr val="black"/>
              </a:solidFill>
              <a:latin typeface="Calibri"/>
              <a:ea typeface="+mn-lt"/>
              <a:cs typeface="Calibri"/>
            </a:endParaRP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8E766E20-4803-F1C1-4EBB-2812E52EC4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3" idx="2"/>
            <a:endCxn id="10" idx="0"/>
          </p:cNvCxnSpPr>
          <p:nvPr/>
        </p:nvCxnSpPr>
        <p:spPr>
          <a:xfrm rot="5400000">
            <a:off x="4385543" y="1228556"/>
            <a:ext cx="542729" cy="258756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435A7DA3-A842-4A55-2CB3-20DBE13478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5887936" y="2519931"/>
            <a:ext cx="2698329" cy="27377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DEC5D344-E587-0E31-783E-EAE7540835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0" idx="2"/>
            <a:endCxn id="4" idx="0"/>
          </p:cNvCxnSpPr>
          <p:nvPr/>
        </p:nvCxnSpPr>
        <p:spPr>
          <a:xfrm rot="5400000">
            <a:off x="2703908" y="3263144"/>
            <a:ext cx="375838" cy="94259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9885FC59-D9A2-8790-5AA0-746C11974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178948" y="3734441"/>
            <a:ext cx="1131485" cy="187919"/>
          </a:xfrm>
          <a:prstGeom prst="bentConnector3">
            <a:avLst>
              <a:gd name="adj1" fmla="val 9983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B1ED9EE5-88F2-6710-9AC3-70DB3BA857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546788" y="3641344"/>
            <a:ext cx="1066101" cy="298797"/>
          </a:xfrm>
          <a:prstGeom prst="bentConnector3">
            <a:avLst>
              <a:gd name="adj1" fmla="val 9982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23CA2991-2977-7263-D9AB-F7D5790F0C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rot="10800000" flipV="1">
            <a:off x="7610959" y="3641344"/>
            <a:ext cx="975306" cy="281016"/>
          </a:xfrm>
          <a:prstGeom prst="bentConnector3">
            <a:avLst>
              <a:gd name="adj1" fmla="val 10001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85587E8-457C-0185-4297-D11EE8DAA8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8586265" y="3546521"/>
            <a:ext cx="0" cy="948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905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C5545-5D95-DB5A-C986-BCACFBF33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FABD1-76F1-7E13-A727-72DCE924B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40580"/>
            <a:ext cx="12365665" cy="752819"/>
          </a:xfrm>
        </p:spPr>
        <p:txBody>
          <a:bodyPr/>
          <a:lstStyle/>
          <a:p>
            <a:pPr algn="l"/>
            <a:r>
              <a:rPr lang="en-GB" sz="4800" dirty="0">
                <a:solidFill>
                  <a:schemeClr val="bg1"/>
                </a:solidFill>
              </a:rPr>
              <a:t>Hospital Discharge and Young Adult Transitions </a:t>
            </a:r>
          </a:p>
        </p:txBody>
      </p:sp>
      <p:grpSp>
        <p:nvGrpSpPr>
          <p:cNvPr id="4" name="Group 3" descr="Box showing head of service">
            <a:extLst>
              <a:ext uri="{FF2B5EF4-FFF2-40B4-BE49-F238E27FC236}">
                <a16:creationId xmlns:a16="http://schemas.microsoft.com/office/drawing/2014/main" id="{EE7286BE-5C32-9023-A474-CA250133E4A2}"/>
              </a:ext>
            </a:extLst>
          </p:cNvPr>
          <p:cNvGrpSpPr/>
          <p:nvPr/>
        </p:nvGrpSpPr>
        <p:grpSpPr>
          <a:xfrm>
            <a:off x="5129846" y="1245394"/>
            <a:ext cx="1941830" cy="639447"/>
            <a:chOff x="5213322" y="2318941"/>
            <a:chExt cx="1525083" cy="2347750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DEB85B8-E3B1-E49A-8342-BEF7BA791231}"/>
                </a:ext>
              </a:extLst>
            </p:cNvPr>
            <p:cNvSpPr/>
            <p:nvPr/>
          </p:nvSpPr>
          <p:spPr>
            <a:xfrm>
              <a:off x="5213322" y="2318941"/>
              <a:ext cx="1525083" cy="2295000"/>
            </a:xfrm>
            <a:prstGeom prst="roundRect">
              <a:avLst>
                <a:gd name="adj" fmla="val 10000"/>
              </a:avLst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6" name="Rectangle: Rounded Corners 4">
              <a:extLst>
                <a:ext uri="{FF2B5EF4-FFF2-40B4-BE49-F238E27FC236}">
                  <a16:creationId xmlns:a16="http://schemas.microsoft.com/office/drawing/2014/main" id="{441703D1-74B2-1361-02B7-679B21B0195A}"/>
                </a:ext>
              </a:extLst>
            </p:cNvPr>
            <p:cNvSpPr txBox="1"/>
            <p:nvPr/>
          </p:nvSpPr>
          <p:spPr>
            <a:xfrm>
              <a:off x="5279066" y="2461026"/>
              <a:ext cx="1364661" cy="2205665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marL="0" lvl="1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200" b="1" kern="1200" dirty="0">
                  <a:latin typeface="Calibri"/>
                </a:rPr>
                <a:t>Head of Service</a:t>
              </a:r>
              <a:endParaRPr lang="en-US" sz="1200" b="1" kern="1200" dirty="0">
                <a:latin typeface="Calibri"/>
                <a:ea typeface="Calibri"/>
                <a:cs typeface="Calibri"/>
              </a:endParaRPr>
            </a:p>
            <a:p>
              <a:pPr marL="0" lvl="1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200" kern="1200" dirty="0">
                  <a:latin typeface="Calibri"/>
                </a:rPr>
                <a:t>Laura Saint</a:t>
              </a:r>
            </a:p>
          </p:txBody>
        </p:sp>
      </p:grpSp>
      <p:sp>
        <p:nvSpPr>
          <p:cNvPr id="10" name="Rounded Rectangle 6">
            <a:extLst>
              <a:ext uri="{FF2B5EF4-FFF2-40B4-BE49-F238E27FC236}">
                <a16:creationId xmlns:a16="http://schemas.microsoft.com/office/drawing/2014/main" id="{94D8F4C6-018F-10C7-1E4A-86AE81D24125}"/>
              </a:ext>
            </a:extLst>
          </p:cNvPr>
          <p:cNvSpPr/>
          <p:nvPr/>
        </p:nvSpPr>
        <p:spPr>
          <a:xfrm>
            <a:off x="2752028" y="2731109"/>
            <a:ext cx="1764384" cy="752819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09">
              <a:defRPr/>
            </a:pPr>
            <a:r>
              <a:rPr lang="en-GB" sz="1200" b="1" dirty="0">
                <a:solidFill>
                  <a:prstClr val="black"/>
                </a:solidFill>
                <a:latin typeface="Calibri"/>
                <a:cs typeface="Calibri"/>
              </a:rPr>
              <a:t>Service Manager </a:t>
            </a:r>
          </a:p>
        </p:txBody>
      </p:sp>
      <p:sp>
        <p:nvSpPr>
          <p:cNvPr id="11" name="Rounded Rectangle 6">
            <a:extLst>
              <a:ext uri="{FF2B5EF4-FFF2-40B4-BE49-F238E27FC236}">
                <a16:creationId xmlns:a16="http://schemas.microsoft.com/office/drawing/2014/main" id="{E065255D-0C03-53BF-8E99-134C427287EB}"/>
              </a:ext>
            </a:extLst>
          </p:cNvPr>
          <p:cNvSpPr/>
          <p:nvPr/>
        </p:nvSpPr>
        <p:spPr>
          <a:xfrm>
            <a:off x="8070213" y="2740733"/>
            <a:ext cx="1764383" cy="752819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09">
              <a:defRPr/>
            </a:pPr>
            <a:r>
              <a:rPr lang="en-GB" sz="1200" b="1" dirty="0">
                <a:solidFill>
                  <a:prstClr val="black"/>
                </a:solidFill>
                <a:latin typeface="Calibri"/>
                <a:cs typeface="Calibri"/>
              </a:rPr>
              <a:t>Service Manager</a:t>
            </a:r>
          </a:p>
        </p:txBody>
      </p:sp>
      <p:sp>
        <p:nvSpPr>
          <p:cNvPr id="20" name="Rounded Rectangle 9">
            <a:extLst>
              <a:ext uri="{FF2B5EF4-FFF2-40B4-BE49-F238E27FC236}">
                <a16:creationId xmlns:a16="http://schemas.microsoft.com/office/drawing/2014/main" id="{BE2234AC-7225-7588-A703-7E8304645061}"/>
              </a:ext>
            </a:extLst>
          </p:cNvPr>
          <p:cNvSpPr/>
          <p:nvPr/>
        </p:nvSpPr>
        <p:spPr>
          <a:xfrm>
            <a:off x="1017564" y="3987358"/>
            <a:ext cx="1951451" cy="201470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09">
              <a:defRPr/>
            </a:pPr>
            <a:endParaRPr lang="en-GB" sz="1200" b="1" dirty="0">
              <a:solidFill>
                <a:prstClr val="black"/>
              </a:solidFill>
              <a:latin typeface="Calibri"/>
            </a:endParaRPr>
          </a:p>
          <a:p>
            <a:pPr algn="ctr">
              <a:defRPr/>
            </a:pPr>
            <a:r>
              <a:rPr lang="en-GB" sz="1200" b="1" dirty="0">
                <a:solidFill>
                  <a:prstClr val="black"/>
                </a:solidFill>
                <a:latin typeface="Calibri"/>
              </a:rPr>
              <a:t>Sensory Impairment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TM: x1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SP: x 1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SW: x3 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CSO: x1.5 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EO: x1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ROVI: x4 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Business Support Officer: x 1</a:t>
            </a:r>
          </a:p>
          <a:p>
            <a:pPr algn="ctr" defTabSz="914309">
              <a:defRPr/>
            </a:pPr>
            <a:endParaRPr lang="en-GB" sz="1200" b="1" dirty="0">
              <a:solidFill>
                <a:prstClr val="black"/>
              </a:solidFill>
              <a:latin typeface="Calibri"/>
            </a:endParaRPr>
          </a:p>
          <a:p>
            <a:pPr algn="ctr" defTabSz="914309">
              <a:defRPr/>
            </a:pPr>
            <a:endParaRPr lang="en-GB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Rounded Rectangle 9">
            <a:extLst>
              <a:ext uri="{FF2B5EF4-FFF2-40B4-BE49-F238E27FC236}">
                <a16:creationId xmlns:a16="http://schemas.microsoft.com/office/drawing/2014/main" id="{BE2234AC-7225-7588-A703-7E8304645061}"/>
              </a:ext>
            </a:extLst>
          </p:cNvPr>
          <p:cNvSpPr/>
          <p:nvPr/>
        </p:nvSpPr>
        <p:spPr>
          <a:xfrm>
            <a:off x="3055088" y="4044085"/>
            <a:ext cx="1185020" cy="1409726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en-GB" sz="1200" b="1" dirty="0">
                <a:solidFill>
                  <a:prstClr val="black"/>
                </a:solidFill>
                <a:latin typeface="Calibri"/>
              </a:rPr>
              <a:t>CHC Team</a:t>
            </a:r>
            <a:endParaRPr lang="en-US" sz="1200" b="1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TM: x1</a:t>
            </a:r>
            <a:endParaRPr lang="en-GB" sz="1200" b="1" dirty="0">
              <a:solidFill>
                <a:prstClr val="black"/>
              </a:solidFill>
              <a:latin typeface="Calibri"/>
            </a:endParaRP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SP: x 1</a:t>
            </a:r>
            <a:endParaRPr lang="en-GB" sz="12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SW: x4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  <a:cs typeface="Calibri"/>
              </a:rPr>
              <a:t>OT: x 1</a:t>
            </a:r>
          </a:p>
        </p:txBody>
      </p:sp>
      <p:sp>
        <p:nvSpPr>
          <p:cNvPr id="7" name="Rounded Rectangle 4" descr="Showing reporting lines">
            <a:extLst>
              <a:ext uri="{FF2B5EF4-FFF2-40B4-BE49-F238E27FC236}">
                <a16:creationId xmlns:a16="http://schemas.microsoft.com/office/drawing/2014/main" id="{65033E23-1951-A6E9-4107-7D805210D979}"/>
              </a:ext>
            </a:extLst>
          </p:cNvPr>
          <p:cNvSpPr/>
          <p:nvPr/>
        </p:nvSpPr>
        <p:spPr>
          <a:xfrm>
            <a:off x="4394906" y="3996982"/>
            <a:ext cx="1951451" cy="201470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 defTabSz="914309">
              <a:defRPr/>
            </a:pPr>
            <a:r>
              <a:rPr lang="en-GB" sz="1200" b="1" dirty="0">
                <a:solidFill>
                  <a:prstClr val="black"/>
                </a:solidFill>
                <a:latin typeface="Calibri"/>
              </a:rPr>
              <a:t>Young Adults Transition Service </a:t>
            </a:r>
          </a:p>
          <a:p>
            <a:pPr algn="ctr" defTabSz="914309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TM: x1</a:t>
            </a:r>
          </a:p>
          <a:p>
            <a:pPr algn="ctr" defTabSz="914309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SP:  x 3</a:t>
            </a:r>
          </a:p>
          <a:p>
            <a:pPr algn="ctr" defTabSz="914309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SW: x6</a:t>
            </a:r>
          </a:p>
          <a:p>
            <a:pPr algn="ctr" defTabSz="914309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SCP: x5.5</a:t>
            </a:r>
          </a:p>
          <a:p>
            <a:pPr algn="ctr" defTabSz="914309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OT: x2</a:t>
            </a:r>
          </a:p>
          <a:p>
            <a:pPr algn="ctr" defTabSz="914309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Business Support Officer:  x1</a:t>
            </a:r>
            <a:endParaRPr lang="en-GB" sz="1200" b="1" dirty="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8" name="Rounded Rectangle 4" descr="Showing reporting lines">
            <a:extLst>
              <a:ext uri="{FF2B5EF4-FFF2-40B4-BE49-F238E27FC236}">
                <a16:creationId xmlns:a16="http://schemas.microsoft.com/office/drawing/2014/main" id="{61810864-1A73-6FA0-DB9E-1A4EF7FF6D1C}"/>
              </a:ext>
            </a:extLst>
          </p:cNvPr>
          <p:cNvSpPr/>
          <p:nvPr/>
        </p:nvSpPr>
        <p:spPr>
          <a:xfrm>
            <a:off x="7400261" y="4044085"/>
            <a:ext cx="1552144" cy="212299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>
              <a:defRPr/>
            </a:pPr>
            <a:r>
              <a:rPr lang="en-GB" sz="1200" b="1" dirty="0">
                <a:solidFill>
                  <a:prstClr val="black"/>
                </a:solidFill>
                <a:latin typeface="Calibri"/>
              </a:rPr>
              <a:t>Hospital Discharge*</a:t>
            </a:r>
            <a:endParaRPr lang="en-GB" sz="1200" dirty="0">
              <a:solidFill>
                <a:prstClr val="black"/>
              </a:solidFill>
              <a:latin typeface="Calibri"/>
              <a:ea typeface="Calibri"/>
              <a:cs typeface="Calibri"/>
            </a:endParaRP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TM: x4</a:t>
            </a:r>
            <a:endParaRPr lang="en-GB" sz="12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SP: x9</a:t>
            </a:r>
            <a:endParaRPr lang="en-GB" sz="12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SW: x32</a:t>
            </a:r>
            <a:endParaRPr lang="en-GB" sz="12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SCP: x20.2</a:t>
            </a:r>
            <a:endParaRPr lang="en-GB" sz="12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  <a:cs typeface="Calibri"/>
              </a:rPr>
              <a:t>OT: x2</a:t>
            </a:r>
            <a:endParaRPr lang="en-GB" sz="1200" dirty="0">
              <a:solidFill>
                <a:prstClr val="black"/>
              </a:solidFill>
              <a:latin typeface="Calibri"/>
              <a:ea typeface="Calibri"/>
              <a:cs typeface="Calibri"/>
            </a:endParaRP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  <a:cs typeface="Calibri"/>
              </a:rPr>
              <a:t>Bed Co-Ord: x0.8</a:t>
            </a:r>
            <a:endParaRPr lang="en-GB" sz="1200" dirty="0">
              <a:solidFill>
                <a:prstClr val="black"/>
              </a:solidFill>
              <a:latin typeface="Calibri"/>
              <a:ea typeface="Calibri"/>
              <a:cs typeface="Calibri"/>
            </a:endParaRPr>
          </a:p>
          <a:p>
            <a:pPr algn="ctr">
              <a:defRPr/>
            </a:pPr>
            <a:endParaRPr lang="en-GB" sz="1600" b="1" dirty="0">
              <a:solidFill>
                <a:prstClr val="white"/>
              </a:solidFill>
              <a:latin typeface="Calibri"/>
            </a:endParaRPr>
          </a:p>
          <a:p>
            <a:pPr algn="ctr">
              <a:defRPr/>
            </a:pPr>
            <a:endParaRPr lang="en-GB" sz="1600" b="1" dirty="0">
              <a:solidFill>
                <a:prstClr val="white"/>
              </a:solidFill>
              <a:latin typeface="Calibri"/>
            </a:endParaRPr>
          </a:p>
          <a:p>
            <a:pPr algn="ctr">
              <a:defRPr/>
            </a:pPr>
            <a:endParaRPr lang="en-GB" sz="1600" b="1" dirty="0">
              <a:solidFill>
                <a:prstClr val="white"/>
              </a:solidFill>
              <a:latin typeface="Calibri"/>
            </a:endParaRPr>
          </a:p>
          <a:p>
            <a:pPr algn="ctr">
              <a:defRPr/>
            </a:pPr>
            <a:endParaRPr lang="en-GB" sz="1600" b="1" dirty="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9" name="Rounded Rectangle 18">
            <a:extLst>
              <a:ext uri="{FF2B5EF4-FFF2-40B4-BE49-F238E27FC236}">
                <a16:creationId xmlns:a16="http://schemas.microsoft.com/office/drawing/2014/main" id="{55F1DEFF-732B-B36A-9325-E5A2E333114A}"/>
              </a:ext>
            </a:extLst>
          </p:cNvPr>
          <p:cNvSpPr/>
          <p:nvPr/>
        </p:nvSpPr>
        <p:spPr>
          <a:xfrm>
            <a:off x="9099874" y="4044085"/>
            <a:ext cx="1391088" cy="1290326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45720" rIns="36000" bIns="45720" rtlCol="0" anchor="t"/>
          <a:lstStyle/>
          <a:p>
            <a:pPr algn="ctr">
              <a:defRPr/>
            </a:pPr>
            <a:r>
              <a:rPr lang="en-GB" sz="1200" b="1" dirty="0">
                <a:solidFill>
                  <a:prstClr val="black"/>
                </a:solidFill>
                <a:latin typeface="Calibri"/>
              </a:rPr>
              <a:t>Mental Health Hospital Discharge </a:t>
            </a: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TM: x1</a:t>
            </a:r>
            <a:endParaRPr lang="en-GB" sz="12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SP: X 1</a:t>
            </a:r>
            <a:endParaRPr lang="en-GB" sz="1200" dirty="0">
              <a:solidFill>
                <a:prstClr val="black"/>
              </a:solidFill>
              <a:latin typeface="Calibri"/>
              <a:cs typeface="Calibri"/>
            </a:endParaRPr>
          </a:p>
          <a:p>
            <a:pPr algn="ctr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  <a:ea typeface="+mn-lt"/>
                <a:cs typeface="Calibri"/>
              </a:rPr>
              <a:t>SW: x 6</a:t>
            </a:r>
            <a:endParaRPr lang="en-US" sz="1200" dirty="0">
              <a:solidFill>
                <a:prstClr val="black"/>
              </a:solidFill>
              <a:latin typeface="Calibri"/>
              <a:ea typeface="+mn-lt"/>
              <a:cs typeface="Calibri"/>
            </a:endParaRPr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BE53FDC5-4EE3-C967-8F09-A25F8823DA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rot="16200000" flipH="1">
            <a:off x="3343814" y="3736558"/>
            <a:ext cx="550532" cy="64522"/>
          </a:xfrm>
          <a:prstGeom prst="bentConnector3">
            <a:avLst>
              <a:gd name="adj1" fmla="val -934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24BEF041-2E5F-808E-2B4C-C9557842A5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712580" y="3711564"/>
            <a:ext cx="1724104" cy="296121"/>
          </a:xfrm>
          <a:prstGeom prst="bentConnector3">
            <a:avLst>
              <a:gd name="adj1" fmla="val 99873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3D7ED1BD-BD47-71DE-B79A-1FE349F58B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rot="10800000" flipV="1">
            <a:off x="7933796" y="3758595"/>
            <a:ext cx="916427" cy="249090"/>
          </a:xfrm>
          <a:prstGeom prst="bentConnector3">
            <a:avLst>
              <a:gd name="adj1" fmla="val 9998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BCD2B2DB-87EF-3DE6-D137-249CD2963D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843469" y="3756648"/>
            <a:ext cx="984373" cy="253387"/>
          </a:xfrm>
          <a:prstGeom prst="bentConnector3">
            <a:avLst>
              <a:gd name="adj1" fmla="val 100081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FAC6FD14-8FE4-94F0-4A1F-2D96F1212D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5" idx="2"/>
            <a:endCxn id="10" idx="0"/>
          </p:cNvCxnSpPr>
          <p:nvPr/>
        </p:nvCxnSpPr>
        <p:spPr>
          <a:xfrm rot="5400000">
            <a:off x="4437174" y="1067521"/>
            <a:ext cx="860635" cy="246654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A4F818EC-FD8D-E67C-8BDE-4305A8B10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6082340" y="2300791"/>
            <a:ext cx="2870065" cy="4399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66E36CC6-4FA6-F60D-078C-F014D1A2C5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rot="10800000" flipV="1">
            <a:off x="2066744" y="3711564"/>
            <a:ext cx="1655067" cy="25173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7EAA9DD-22B5-21F5-C464-DD7F95244711}"/>
              </a:ext>
            </a:extLst>
          </p:cNvPr>
          <p:cNvSpPr txBox="1"/>
          <p:nvPr/>
        </p:nvSpPr>
        <p:spPr>
          <a:xfrm>
            <a:off x="7322027" y="6169430"/>
            <a:ext cx="4946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*establishment excluding externally funded posts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34D43FA-A537-D310-E5A2-48CC0856D5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11" idx="2"/>
          </p:cNvCxnSpPr>
          <p:nvPr/>
        </p:nvCxnSpPr>
        <p:spPr>
          <a:xfrm>
            <a:off x="8952405" y="3493552"/>
            <a:ext cx="0" cy="2650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330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FB14F1-7C2B-2BAF-0F06-C0C781DD17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CAEDD-2E39-327F-EE96-F80BAD775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5705"/>
            <a:ext cx="10972800" cy="1143000"/>
          </a:xfrm>
        </p:spPr>
        <p:txBody>
          <a:bodyPr/>
          <a:lstStyle/>
          <a:p>
            <a:pPr algn="l"/>
            <a:r>
              <a:rPr lang="en-GB" sz="5400" dirty="0">
                <a:solidFill>
                  <a:schemeClr val="bg1"/>
                </a:solidFill>
              </a:rPr>
              <a:t>PSW and Quality Assurance </a:t>
            </a:r>
          </a:p>
        </p:txBody>
      </p:sp>
      <p:sp>
        <p:nvSpPr>
          <p:cNvPr id="11" name="Rounded Rectangle 6">
            <a:extLst>
              <a:ext uri="{FF2B5EF4-FFF2-40B4-BE49-F238E27FC236}">
                <a16:creationId xmlns:a16="http://schemas.microsoft.com/office/drawing/2014/main" id="{53B0AB4F-00E8-E7F8-136F-7BED50E729AB}"/>
              </a:ext>
            </a:extLst>
          </p:cNvPr>
          <p:cNvSpPr/>
          <p:nvPr/>
        </p:nvSpPr>
        <p:spPr>
          <a:xfrm>
            <a:off x="5927124" y="1439773"/>
            <a:ext cx="4608141" cy="1032492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lvl="1" algn="ctr" defTabSz="6667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1400" b="1" kern="1200" dirty="0">
                <a:solidFill>
                  <a:schemeClr val="tx1"/>
                </a:solidFill>
                <a:latin typeface="Calibri"/>
              </a:rPr>
              <a:t>Head of Service Practice and Quality &amp; Principal Social Worker</a:t>
            </a:r>
          </a:p>
          <a:p>
            <a:pPr marL="0" lvl="1" algn="ctr" defTabSz="6667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1400" kern="1200" dirty="0">
                <a:solidFill>
                  <a:schemeClr val="tx1"/>
                </a:solidFill>
                <a:latin typeface="Calibri"/>
              </a:rPr>
              <a:t>Maria Hamood 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AB6661A-1C39-D88F-AABA-32477E8853CB}"/>
              </a:ext>
            </a:extLst>
          </p:cNvPr>
          <p:cNvSpPr/>
          <p:nvPr/>
        </p:nvSpPr>
        <p:spPr>
          <a:xfrm>
            <a:off x="6450912" y="3006113"/>
            <a:ext cx="3626383" cy="863299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09">
              <a:defRPr/>
            </a:pPr>
            <a:r>
              <a:rPr lang="en-GB" sz="1400" b="1" dirty="0">
                <a:solidFill>
                  <a:prstClr val="black"/>
                </a:solidFill>
                <a:latin typeface="Calibri"/>
                <a:cs typeface="Calibri"/>
              </a:rPr>
              <a:t>1FTE Service Managers and </a:t>
            </a:r>
          </a:p>
          <a:p>
            <a:pPr algn="ctr" defTabSz="914309">
              <a:defRPr/>
            </a:pPr>
            <a:r>
              <a:rPr lang="en-GB" sz="1400" b="1" dirty="0">
                <a:solidFill>
                  <a:prstClr val="black"/>
                </a:solidFill>
                <a:latin typeface="Calibri"/>
                <a:cs typeface="Calibri"/>
              </a:rPr>
              <a:t>Principal Occupational Therapist</a:t>
            </a:r>
          </a:p>
        </p:txBody>
      </p:sp>
      <p:sp>
        <p:nvSpPr>
          <p:cNvPr id="20" name="Rounded Rectangle 9">
            <a:extLst>
              <a:ext uri="{FF2B5EF4-FFF2-40B4-BE49-F238E27FC236}">
                <a16:creationId xmlns:a16="http://schemas.microsoft.com/office/drawing/2014/main" id="{7FAF9605-2FC1-76F8-CB6F-507CBED459A2}"/>
              </a:ext>
            </a:extLst>
          </p:cNvPr>
          <p:cNvSpPr/>
          <p:nvPr/>
        </p:nvSpPr>
        <p:spPr>
          <a:xfrm>
            <a:off x="6450912" y="4389901"/>
            <a:ext cx="3626743" cy="1406964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09">
              <a:defRPr/>
            </a:pPr>
            <a:r>
              <a:rPr lang="en-GB" sz="1400" b="1" dirty="0">
                <a:solidFill>
                  <a:prstClr val="black"/>
                </a:solidFill>
                <a:latin typeface="Calibri"/>
              </a:rPr>
              <a:t>Workforce Development</a:t>
            </a:r>
          </a:p>
          <a:p>
            <a:pPr algn="ctr" defTabSz="914309">
              <a:defRPr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TM: x1</a:t>
            </a:r>
          </a:p>
          <a:p>
            <a:pPr algn="ctr" defTabSz="914309">
              <a:defRPr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SP: x5</a:t>
            </a:r>
          </a:p>
          <a:p>
            <a:pPr algn="ctr" defTabSz="914309">
              <a:defRPr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Business Support Officer: x 1</a:t>
            </a:r>
          </a:p>
        </p:txBody>
      </p:sp>
      <p:sp>
        <p:nvSpPr>
          <p:cNvPr id="22" name="Rounded Rectangle 9">
            <a:extLst>
              <a:ext uri="{FF2B5EF4-FFF2-40B4-BE49-F238E27FC236}">
                <a16:creationId xmlns:a16="http://schemas.microsoft.com/office/drawing/2014/main" id="{E5AF3AC9-361E-AD9D-51BE-7B383ED9FC48}"/>
              </a:ext>
            </a:extLst>
          </p:cNvPr>
          <p:cNvSpPr/>
          <p:nvPr/>
        </p:nvSpPr>
        <p:spPr>
          <a:xfrm>
            <a:off x="543454" y="3319536"/>
            <a:ext cx="2098428" cy="1143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309">
              <a:defRPr/>
            </a:pPr>
            <a:r>
              <a:rPr lang="en-GB" sz="1400" b="1" dirty="0">
                <a:solidFill>
                  <a:prstClr val="black"/>
                </a:solidFill>
                <a:latin typeface="Calibri"/>
              </a:rPr>
              <a:t>ECH, CSA+ and DP Hub</a:t>
            </a:r>
          </a:p>
          <a:p>
            <a:pPr algn="ctr" defTabSz="914309">
              <a:defRPr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TM: x1</a:t>
            </a:r>
          </a:p>
          <a:p>
            <a:pPr algn="ctr" defTabSz="914309">
              <a:defRPr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SCP: x5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E9C115-8F68-0265-536C-DC98158222A6}"/>
              </a:ext>
            </a:extLst>
          </p:cNvPr>
          <p:cNvSpPr txBox="1"/>
          <p:nvPr/>
        </p:nvSpPr>
        <p:spPr>
          <a:xfrm>
            <a:off x="543454" y="4976447"/>
            <a:ext cx="28225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Service to move to Brokerage &amp; Support Planning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EBDA884-B00A-A1BF-FA6F-422E37F84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8231195" y="2468100"/>
            <a:ext cx="0" cy="5259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4E3A2BD9-3487-FFFD-4F1D-8A6D031C447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/>
              <p14:nvPr/>
            </p14:nvContentPartPr>
            <p14:xfrm>
              <a:off x="6637948" y="3857339"/>
              <a:ext cx="360" cy="36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4E3A2BD9-3487-FFFD-4F1D-8A6D031C447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31828" y="3851219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ED7B4072-285F-FD14-FB55-4AD7E4AC26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/>
              <p14:nvPr/>
            </p14:nvContentPartPr>
            <p14:xfrm>
              <a:off x="1304148" y="1069868"/>
              <a:ext cx="5436891" cy="5436891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ED7B4072-285F-FD14-FB55-4AD7E4AC26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95147" y="1060868"/>
                <a:ext cx="5454533" cy="545453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BA69C49B-B3E3-D1D9-1A99-1C8AB48E116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/>
              <p14:nvPr/>
            </p14:nvContentPartPr>
            <p14:xfrm>
              <a:off x="3260655" y="4733265"/>
              <a:ext cx="1548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BA69C49B-B3E3-D1D9-1A99-1C8AB48E116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256335" y="4728945"/>
                <a:ext cx="2412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F71CC6F1-A9C6-76B4-94CE-A658C7FAAE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/>
              <p14:nvPr/>
            </p14:nvContentPartPr>
            <p14:xfrm>
              <a:off x="1152135" y="7162185"/>
              <a:ext cx="360" cy="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F71CC6F1-A9C6-76B4-94CE-A658C7FAAE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43135" y="7153185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1886CA6-5BD9-88CF-30DA-8637A8B411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7" idx="2"/>
            <a:endCxn id="20" idx="0"/>
          </p:cNvCxnSpPr>
          <p:nvPr/>
        </p:nvCxnSpPr>
        <p:spPr>
          <a:xfrm>
            <a:off x="8264104" y="3869412"/>
            <a:ext cx="180" cy="5204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026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0DD338C-BA48-131D-99C5-5F8CF70FE6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095999" y="1683369"/>
            <a:ext cx="0" cy="123036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212A32D7-070B-27E4-95B5-47ACBF1F3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816055" y="4281365"/>
            <a:ext cx="0" cy="9898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093C811F-8799-9E46-D0D3-5296E23738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458674" y="4297680"/>
            <a:ext cx="0" cy="9898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A65F6A2-E051-878F-90E5-CE348FBF49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9787855" y="3588375"/>
            <a:ext cx="0" cy="297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27BFCF5-44D7-A87F-7AFC-8E2D36A4EC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6168006" y="3626141"/>
            <a:ext cx="1" cy="259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29E374D0-9E5A-A190-4844-2702129FD4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166730" y="3588375"/>
            <a:ext cx="0" cy="4140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2222"/>
            <a:ext cx="11732497" cy="882176"/>
          </a:xfrm>
        </p:spPr>
        <p:txBody>
          <a:bodyPr>
            <a:noAutofit/>
          </a:bodyPr>
          <a:lstStyle/>
          <a:p>
            <a:pPr algn="l"/>
            <a:r>
              <a:rPr lang="en-GB" sz="4000">
                <a:solidFill>
                  <a:schemeClr val="bg1"/>
                </a:solidFill>
              </a:rPr>
              <a:t>In-House Provider Services including Regulated Services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77602EA-49CE-3B86-5B0A-9E3ADFBBC604}"/>
              </a:ext>
            </a:extLst>
          </p:cNvPr>
          <p:cNvSpPr/>
          <p:nvPr/>
        </p:nvSpPr>
        <p:spPr>
          <a:xfrm>
            <a:off x="5002934" y="1345012"/>
            <a:ext cx="2186132" cy="676714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 b="1" dirty="0"/>
          </a:p>
          <a:p>
            <a:pPr algn="ctr"/>
            <a:r>
              <a:rPr lang="en-GB" sz="1200" b="1" dirty="0"/>
              <a:t>Senior Operational Manager</a:t>
            </a:r>
          </a:p>
          <a:p>
            <a:pPr algn="ctr"/>
            <a:r>
              <a:rPr lang="en-GB" sz="1200" dirty="0"/>
              <a:t>Sarah Stone</a:t>
            </a:r>
          </a:p>
          <a:p>
            <a:pPr algn="ctr"/>
            <a:endParaRPr lang="en-GB" sz="12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C52F125-59E3-34F3-6E23-CACCE5BCBA66}"/>
              </a:ext>
            </a:extLst>
          </p:cNvPr>
          <p:cNvSpPr/>
          <p:nvPr/>
        </p:nvSpPr>
        <p:spPr>
          <a:xfrm>
            <a:off x="1122098" y="2913732"/>
            <a:ext cx="2245665" cy="834723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  <a:cs typeface="Times New Roman" panose="02020603050405020304" pitchFamily="18" charset="0"/>
              </a:rPr>
              <a:t>Team Manager: </a:t>
            </a:r>
            <a:r>
              <a:rPr lang="en-GB" sz="1200" dirty="0">
                <a:solidFill>
                  <a:schemeClr val="tx1"/>
                </a:solidFill>
                <a:cs typeface="Times New Roman" panose="02020603050405020304" pitchFamily="18" charset="0"/>
              </a:rPr>
              <a:t>x1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cs typeface="Times New Roman" panose="02020603050405020304" pitchFamily="18" charset="0"/>
              </a:rPr>
              <a:t>Reablement North and East, BCL North, Shared Lives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F5B5975B-65EC-791B-AEE9-FA96CC831815}"/>
              </a:ext>
            </a:extLst>
          </p:cNvPr>
          <p:cNvSpPr/>
          <p:nvPr/>
        </p:nvSpPr>
        <p:spPr>
          <a:xfrm>
            <a:off x="112357" y="4038700"/>
            <a:ext cx="1256878" cy="1086069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Community Links North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Manager: x1 FTE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7BAC022F-EB97-C8D2-E164-D8CAAB92B451}"/>
              </a:ext>
            </a:extLst>
          </p:cNvPr>
          <p:cNvSpPr/>
          <p:nvPr/>
        </p:nvSpPr>
        <p:spPr>
          <a:xfrm>
            <a:off x="1557333" y="4021705"/>
            <a:ext cx="1217513" cy="1120057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  <a:cs typeface="Times New Roman" panose="02020603050405020304" pitchFamily="18" charset="0"/>
              </a:rPr>
              <a:t>East, North Reablement</a:t>
            </a:r>
          </a:p>
          <a:p>
            <a:pPr algn="ctr"/>
            <a:r>
              <a:rPr lang="en-GB" sz="1200">
                <a:solidFill>
                  <a:schemeClr val="tx1"/>
                </a:solidFill>
                <a:cs typeface="Times New Roman" panose="02020603050405020304" pitchFamily="18" charset="0"/>
              </a:rPr>
              <a:t>Team Leader: x2 FTE</a:t>
            </a:r>
          </a:p>
          <a:p>
            <a:pPr algn="ctr"/>
            <a:endParaRPr lang="en-GB" sz="120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27C8F6E-A657-6F4C-771B-0DE661E1B610}"/>
              </a:ext>
            </a:extLst>
          </p:cNvPr>
          <p:cNvSpPr/>
          <p:nvPr/>
        </p:nvSpPr>
        <p:spPr>
          <a:xfrm>
            <a:off x="2984582" y="4033791"/>
            <a:ext cx="1217513" cy="1095884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Shared Lives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Team Leader: x1 FTE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0B6187F-A4CF-FEE3-8DFA-FBA573F6E096}"/>
              </a:ext>
            </a:extLst>
          </p:cNvPr>
          <p:cNvSpPr/>
          <p:nvPr/>
        </p:nvSpPr>
        <p:spPr>
          <a:xfrm>
            <a:off x="4793510" y="2946866"/>
            <a:ext cx="2753184" cy="848553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Team Manager: </a:t>
            </a:r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x1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Reablement South, BCL South, Community Meals , Redfield Lodge 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01FD8885-AE1F-313C-9C61-F6867F342BAC}"/>
              </a:ext>
            </a:extLst>
          </p:cNvPr>
          <p:cNvSpPr/>
          <p:nvPr/>
        </p:nvSpPr>
        <p:spPr>
          <a:xfrm>
            <a:off x="4961707" y="4001672"/>
            <a:ext cx="1082079" cy="1069967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South Reablement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Team Leader: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x1 FTE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E28EACC6-009D-8407-FDEF-5198CFC686B5}"/>
              </a:ext>
            </a:extLst>
          </p:cNvPr>
          <p:cNvSpPr/>
          <p:nvPr/>
        </p:nvSpPr>
        <p:spPr>
          <a:xfrm>
            <a:off x="6279912" y="4001672"/>
            <a:ext cx="1082079" cy="1069967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Redfield Lodge 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Unit Manager: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x1 FTE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504E72B-DC36-124E-CEC0-58B62513DCA3}"/>
              </a:ext>
            </a:extLst>
          </p:cNvPr>
          <p:cNvSpPr/>
          <p:nvPr/>
        </p:nvSpPr>
        <p:spPr>
          <a:xfrm>
            <a:off x="4961707" y="5287565"/>
            <a:ext cx="1082079" cy="1069967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Community Links South </a:t>
            </a:r>
          </a:p>
          <a:p>
            <a:pPr algn="ctr"/>
            <a:r>
              <a:rPr lang="en-GB" sz="120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Manager:</a:t>
            </a:r>
          </a:p>
          <a:p>
            <a:pPr algn="ctr"/>
            <a:r>
              <a:rPr lang="en-GB" sz="120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x1 FTE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DBB1E90A-B283-0885-A74B-E02B6DDE9876}"/>
              </a:ext>
            </a:extLst>
          </p:cNvPr>
          <p:cNvSpPr/>
          <p:nvPr/>
        </p:nvSpPr>
        <p:spPr>
          <a:xfrm>
            <a:off x="6318040" y="5277892"/>
            <a:ext cx="1021989" cy="107964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Community Meals Manager: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x1 FTE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2A4D3FA-2C38-5535-4C87-B6952CDC603D}"/>
              </a:ext>
            </a:extLst>
          </p:cNvPr>
          <p:cNvSpPr/>
          <p:nvPr/>
        </p:nvSpPr>
        <p:spPr>
          <a:xfrm>
            <a:off x="8639382" y="2913732"/>
            <a:ext cx="2186134" cy="834722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Senior Occupational Therapist:</a:t>
            </a:r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x1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1DD9D18-AB26-09CE-EE66-D9E0D9B8CE15}"/>
              </a:ext>
            </a:extLst>
          </p:cNvPr>
          <p:cNvSpPr/>
          <p:nvPr/>
        </p:nvSpPr>
        <p:spPr>
          <a:xfrm>
            <a:off x="8418745" y="4001672"/>
            <a:ext cx="1217513" cy="1073151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Occupational Therapists: </a:t>
            </a:r>
          </a:p>
          <a:p>
            <a:pPr algn="ctr"/>
            <a:r>
              <a:rPr lang="en-GB" sz="120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x6 FTE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91702EB-8F8F-9D5C-8C5F-081F4B73BEFB}"/>
              </a:ext>
            </a:extLst>
          </p:cNvPr>
          <p:cNvSpPr/>
          <p:nvPr/>
        </p:nvSpPr>
        <p:spPr>
          <a:xfrm>
            <a:off x="10033908" y="3995301"/>
            <a:ext cx="1201517" cy="1076338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Senior Referral Coordinator: 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x1 FTE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FF29688-B944-0883-A06B-AD062AC3A9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166730" y="2298550"/>
            <a:ext cx="75657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74C98ED-84E5-6D6F-B8BA-FBBA7855C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166730" y="2298550"/>
            <a:ext cx="0" cy="6151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39DF52C-0B3B-9EA4-7881-E88F80EE33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9732449" y="2298550"/>
            <a:ext cx="0" cy="6151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956CBB5-AFC3-3361-1B70-E0E3DD5408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71084" y="3811513"/>
            <a:ext cx="2934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337BE55-90E4-617D-B43B-7EB2F05F4D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71084" y="3811513"/>
            <a:ext cx="0" cy="210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5C2606E-112D-31C7-6DBA-0D06576089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605669" y="3811513"/>
            <a:ext cx="0" cy="210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26A83AC-8D69-2326-7B7F-5420605E1A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457039" y="3885941"/>
            <a:ext cx="13590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FCFE600-09DC-B458-DDAC-1D91CEC289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457039" y="3885941"/>
            <a:ext cx="0" cy="105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80E3B4D2-0B3C-236E-0D6B-D99C80F83E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816055" y="3885941"/>
            <a:ext cx="0" cy="105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61F95B84-7BAE-5F1E-F659-711CF23937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9017009" y="3885941"/>
            <a:ext cx="161907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DE2A0D3D-62A7-2979-C86E-1433193FCE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9017009" y="3885941"/>
            <a:ext cx="0" cy="105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60DA325-C2CF-5ABE-FDA5-14064C068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636083" y="3885941"/>
            <a:ext cx="0" cy="105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749490"/>
      </p:ext>
    </p:extLst>
  </p:cSld>
  <p:clrMapOvr>
    <a:masterClrMapping/>
  </p:clrMapOvr>
</p:sld>
</file>

<file path=ppt/theme/theme1.xml><?xml version="1.0" encoding="utf-8"?>
<a:theme xmlns:a="http://schemas.openxmlformats.org/drawingml/2006/main" name="3_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a8f621a-b300-45f8-a46c-4eb3cc36113b">
      <Terms xmlns="http://schemas.microsoft.com/office/infopath/2007/PartnerControls"/>
    </lcf76f155ced4ddcb4097134ff3c332f>
    <TaxCatchAll xmlns="c7d75777-fbee-4edc-b2cb-5b08f34e75d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4BF7274CFA5F40913E732E47D5ECDA" ma:contentTypeVersion="12" ma:contentTypeDescription="Create a new document." ma:contentTypeScope="" ma:versionID="2c3816fae63af07255b1081ca49b9d19">
  <xsd:schema xmlns:xsd="http://www.w3.org/2001/XMLSchema" xmlns:xs="http://www.w3.org/2001/XMLSchema" xmlns:p="http://schemas.microsoft.com/office/2006/metadata/properties" xmlns:ns2="5a8f621a-b300-45f8-a46c-4eb3cc36113b" xmlns:ns3="c7d75777-fbee-4edc-b2cb-5b08f34e75db" targetNamespace="http://schemas.microsoft.com/office/2006/metadata/properties" ma:root="true" ma:fieldsID="43cd5346cfc216cd667082bc46207889" ns2:_="" ns3:_="">
    <xsd:import namespace="5a8f621a-b300-45f8-a46c-4eb3cc36113b"/>
    <xsd:import namespace="c7d75777-fbee-4edc-b2cb-5b08f34e75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f621a-b300-45f8-a46c-4eb3cc3611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ecf50c9d-bc8f-48ed-ba3c-7168a5cdc8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d75777-fbee-4edc-b2cb-5b08f34e75db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b9ed388-ee38-4370-84a5-a930d3bf6b47}" ma:internalName="TaxCatchAll" ma:showField="CatchAllData" ma:web="c7d75777-fbee-4edc-b2cb-5b08f34e75d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7D710C-A459-4E85-A57B-7892F40B93BA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  <ds:schemaRef ds:uri="5a8f621a-b300-45f8-a46c-4eb3cc36113b"/>
    <ds:schemaRef ds:uri="c7d75777-fbee-4edc-b2cb-5b08f34e75db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B7B5558-65B7-45AA-B60A-41F97DC808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4CCE0B-4D1A-433F-A350-F263D34AB8B5}">
  <ds:schemaRefs>
    <ds:schemaRef ds:uri="5a8f621a-b300-45f8-a46c-4eb3cc36113b"/>
    <ds:schemaRef ds:uri="c7d75777-fbee-4edc-b2cb-5b08f34e75d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1856</TotalTime>
  <Words>673</Words>
  <Application>Microsoft Office PowerPoint</Application>
  <PresentationFormat>Widescreen</PresentationFormat>
  <Paragraphs>202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Calibri</vt:lpstr>
      <vt:lpstr>Times New Roman</vt:lpstr>
      <vt:lpstr>Wingdings</vt:lpstr>
      <vt:lpstr>3_Office Theme</vt:lpstr>
      <vt:lpstr>ASC Operations – team structure</vt:lpstr>
      <vt:lpstr>Front Door, AMHP, DoLS and Safeguarding</vt:lpstr>
      <vt:lpstr>Community and Multiple Disadvantage Service</vt:lpstr>
      <vt:lpstr>Hospital Discharge and Young Adult Transitions </vt:lpstr>
      <vt:lpstr>PSW and Quality Assurance </vt:lpstr>
      <vt:lpstr>In-House Provider Services including Regulated Services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 Structure</dc:title>
  <dc:creator>Andrew Rowley</dc:creator>
  <cp:lastModifiedBy>Kirsty Poole</cp:lastModifiedBy>
  <cp:revision>2</cp:revision>
  <dcterms:created xsi:type="dcterms:W3CDTF">2025-02-04T10:33:49Z</dcterms:created>
  <dcterms:modified xsi:type="dcterms:W3CDTF">2025-09-24T13:29:20Z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0x010100344BF7274CFA5F40913E732E47D5ECDA</vt:lpwstr>
  </property>
  <property fmtid="{D5CDD505-2E9C-101B-9397-08002B2CF9AE}" pid="3" name="_dlc_DocIdItemGuid">
    <vt:lpwstr>c9efde64-5c43-428a-9ee8-5e117c446b9d</vt:lpwstr>
  </property>
  <property fmtid="{D5CDD505-2E9C-101B-9397-08002B2CF9AE}" pid="4" name="MediaServiceImageTags">
    <vt:lpwstr/>
  </property>
</Properties>
</file>