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11"/>
  </p:notesMasterIdLst>
  <p:sldIdLst>
    <p:sldId id="2147376070" r:id="rId5"/>
    <p:sldId id="314" r:id="rId6"/>
    <p:sldId id="312" r:id="rId7"/>
    <p:sldId id="2147376071" r:id="rId8"/>
    <p:sldId id="315" r:id="rId9"/>
    <p:sldId id="2147376072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6D70C52A-F803-34CC-07B6-3D1F560131EA}" name="Mette Jakobsen" initials="MJ" userId="S::mette.jakobsen@bristol.gov.uk::5a6f9698-f699-48f8-b982-1f0af7940509" providerId="AD"/>
  <p188:author id="{B182243E-109E-B482-022D-5B89251D8F64}" name="Claudine Mignott" initials="CM" userId="S::claudine.mignott@bristol.gov.uk::8cfbd4a8-3944-45e6-8f3f-18ab2da98075" providerId="AD"/>
  <p188:author id="{2BE54A71-34CB-ED7A-A30E-B70B81E2532C}" name="Rozzy Bland" initials="RB" userId="S::Rozzy.Bland@bristol.gov.uk::f90ca9d6-cc61-45b2-94ee-19ef3b8e2525" providerId="AD"/>
  <p188:author id="{677A657B-89E8-A627-8326-5D6C48E28809}" name="Jamie Mahood" initials="JM" userId="S::James.Mahood@bristol.gov.uk::6d8b9fff-5471-40e7-b9e9-377714ee5bd6" providerId="AD"/>
  <p188:author id="{38DC6B9D-1F63-5FA5-188D-1C8FF2011AD7}" name="Kirsty Poole" initials="KP" userId="S::kirsty.poole@bristol.gov.uk::1228cc74-6129-46df-bc72-1d74137585e5" providerId="AD"/>
  <p188:author id="{9AB416D5-86B8-F68F-F797-63493DBCE5D5}" name="Laura Saint" initials="LS" userId="S::laura.saint@bristol.gov.uk::913e276d-153f-425c-b2f0-fb8d9d8e837d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92EE442-E036-45BC-BCB1-1ECE38AC6D79}" v="34" dt="2025-09-24T13:10:34.65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3" d="100"/>
          <a:sy n="93" d="100"/>
        </p:scale>
        <p:origin x="1152" y="3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18" Type="http://schemas.microsoft.com/office/2018/10/relationships/authors" Target="author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17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irsty Poole" userId="1228cc74-6129-46df-bc72-1d74137585e5" providerId="ADAL" clId="{792EE442-E036-45BC-BCB1-1ECE38AC6D79}"/>
    <pc:docChg chg="undo custSel modSld">
      <pc:chgData name="Kirsty Poole" userId="1228cc74-6129-46df-bc72-1d74137585e5" providerId="ADAL" clId="{792EE442-E036-45BC-BCB1-1ECE38AC6D79}" dt="2025-09-24T13:29:17.951" v="305" actId="20577"/>
      <pc:docMkLst>
        <pc:docMk/>
      </pc:docMkLst>
      <pc:sldChg chg="modSp mod">
        <pc:chgData name="Kirsty Poole" userId="1228cc74-6129-46df-bc72-1d74137585e5" providerId="ADAL" clId="{792EE442-E036-45BC-BCB1-1ECE38AC6D79}" dt="2025-09-24T13:27:38.511" v="275" actId="20577"/>
        <pc:sldMkLst>
          <pc:docMk/>
          <pc:sldMk cId="2199055775" sldId="312"/>
        </pc:sldMkLst>
        <pc:spChg chg="mod">
          <ac:chgData name="Kirsty Poole" userId="1228cc74-6129-46df-bc72-1d74137585e5" providerId="ADAL" clId="{792EE442-E036-45BC-BCB1-1ECE38AC6D79}" dt="2025-09-24T13:27:38.511" v="275" actId="20577"/>
          <ac:spMkLst>
            <pc:docMk/>
            <pc:sldMk cId="2199055775" sldId="312"/>
            <ac:spMk id="4" creationId="{F7BE9B5D-9C4B-863C-7AA4-FDDBD353DCBF}"/>
          </ac:spMkLst>
        </pc:spChg>
        <pc:spChg chg="mod">
          <ac:chgData name="Kirsty Poole" userId="1228cc74-6129-46df-bc72-1d74137585e5" providerId="ADAL" clId="{792EE442-E036-45BC-BCB1-1ECE38AC6D79}" dt="2025-09-24T13:27:23.903" v="270" actId="20577"/>
          <ac:spMkLst>
            <pc:docMk/>
            <pc:sldMk cId="2199055775" sldId="312"/>
            <ac:spMk id="7" creationId="{BFE94733-1339-A0B0-7F61-3DBEDDCCD9AF}"/>
          </ac:spMkLst>
        </pc:spChg>
        <pc:spChg chg="mod ord">
          <ac:chgData name="Kirsty Poole" userId="1228cc74-6129-46df-bc72-1d74137585e5" providerId="ADAL" clId="{792EE442-E036-45BC-BCB1-1ECE38AC6D79}" dt="2025-09-24T13:27:31.646" v="273" actId="20577"/>
          <ac:spMkLst>
            <pc:docMk/>
            <pc:sldMk cId="2199055775" sldId="312"/>
            <ac:spMk id="8" creationId="{C90090E6-FA32-D3F6-693B-697249C99EE7}"/>
          </ac:spMkLst>
        </pc:spChg>
        <pc:spChg chg="mod">
          <ac:chgData name="Kirsty Poole" userId="1228cc74-6129-46df-bc72-1d74137585e5" providerId="ADAL" clId="{792EE442-E036-45BC-BCB1-1ECE38AC6D79}" dt="2025-09-24T13:27:27.165" v="271" actId="20577"/>
          <ac:spMkLst>
            <pc:docMk/>
            <pc:sldMk cId="2199055775" sldId="312"/>
            <ac:spMk id="9" creationId="{B4E6A519-B91C-95DC-3491-D15C2FF5174F}"/>
          </ac:spMkLst>
        </pc:spChg>
        <pc:spChg chg="mod ord">
          <ac:chgData name="Kirsty Poole" userId="1228cc74-6129-46df-bc72-1d74137585e5" providerId="ADAL" clId="{792EE442-E036-45BC-BCB1-1ECE38AC6D79}" dt="2025-09-24T13:27:16.740" v="267" actId="6549"/>
          <ac:spMkLst>
            <pc:docMk/>
            <pc:sldMk cId="2199055775" sldId="312"/>
            <ac:spMk id="10" creationId="{675CC214-B933-69B8-1DE8-5AF22F8D1A37}"/>
          </ac:spMkLst>
        </pc:spChg>
        <pc:spChg chg="mod ord">
          <ac:chgData name="Kirsty Poole" userId="1228cc74-6129-46df-bc72-1d74137585e5" providerId="ADAL" clId="{792EE442-E036-45BC-BCB1-1ECE38AC6D79}" dt="2025-09-24T13:27:18.327" v="268" actId="6549"/>
          <ac:spMkLst>
            <pc:docMk/>
            <pc:sldMk cId="2199055775" sldId="312"/>
            <ac:spMk id="12" creationId="{8870A729-1A3C-9CA3-4D31-1678FD3C0259}"/>
          </ac:spMkLst>
        </pc:spChg>
      </pc:sldChg>
      <pc:sldChg chg="modSp mod">
        <pc:chgData name="Kirsty Poole" userId="1228cc74-6129-46df-bc72-1d74137585e5" providerId="ADAL" clId="{792EE442-E036-45BC-BCB1-1ECE38AC6D79}" dt="2025-09-24T13:27:02.019" v="266" actId="20577"/>
        <pc:sldMkLst>
          <pc:docMk/>
          <pc:sldMk cId="3407546152" sldId="314"/>
        </pc:sldMkLst>
        <pc:spChg chg="mod">
          <ac:chgData name="Kirsty Poole" userId="1228cc74-6129-46df-bc72-1d74137585e5" providerId="ADAL" clId="{792EE442-E036-45BC-BCB1-1ECE38AC6D79}" dt="2025-09-24T13:26:36.783" v="252" actId="6549"/>
          <ac:spMkLst>
            <pc:docMk/>
            <pc:sldMk cId="3407546152" sldId="314"/>
            <ac:spMk id="6" creationId="{9551B804-1061-5ED3-BF02-66594BCD56F7}"/>
          </ac:spMkLst>
        </pc:spChg>
        <pc:spChg chg="mod">
          <ac:chgData name="Kirsty Poole" userId="1228cc74-6129-46df-bc72-1d74137585e5" providerId="ADAL" clId="{792EE442-E036-45BC-BCB1-1ECE38AC6D79}" dt="2025-09-24T13:26:39.873" v="253" actId="6549"/>
          <ac:spMkLst>
            <pc:docMk/>
            <pc:sldMk cId="3407546152" sldId="314"/>
            <ac:spMk id="7" creationId="{F3A6E907-918E-E91A-0E59-48E5476F7FEF}"/>
          </ac:spMkLst>
        </pc:spChg>
        <pc:spChg chg="mod">
          <ac:chgData name="Kirsty Poole" userId="1228cc74-6129-46df-bc72-1d74137585e5" providerId="ADAL" clId="{792EE442-E036-45BC-BCB1-1ECE38AC6D79}" dt="2025-09-24T13:26:57.727" v="263" actId="20577"/>
          <ac:spMkLst>
            <pc:docMk/>
            <pc:sldMk cId="3407546152" sldId="314"/>
            <ac:spMk id="10" creationId="{B3B29540-A70F-B6B4-0D7F-E35514539F10}"/>
          </ac:spMkLst>
        </pc:spChg>
        <pc:spChg chg="mod">
          <ac:chgData name="Kirsty Poole" userId="1228cc74-6129-46df-bc72-1d74137585e5" providerId="ADAL" clId="{792EE442-E036-45BC-BCB1-1ECE38AC6D79}" dt="2025-09-24T13:26:54.157" v="260" actId="20577"/>
          <ac:spMkLst>
            <pc:docMk/>
            <pc:sldMk cId="3407546152" sldId="314"/>
            <ac:spMk id="16" creationId="{5F719E94-31C1-CC09-5056-7AD834E753B8}"/>
          </ac:spMkLst>
        </pc:spChg>
        <pc:spChg chg="ord">
          <ac:chgData name="Kirsty Poole" userId="1228cc74-6129-46df-bc72-1d74137585e5" providerId="ADAL" clId="{792EE442-E036-45BC-BCB1-1ECE38AC6D79}" dt="2025-09-24T12:52:30.971" v="19" actId="13244"/>
          <ac:spMkLst>
            <pc:docMk/>
            <pc:sldMk cId="3407546152" sldId="314"/>
            <ac:spMk id="21" creationId="{D0FA95B5-D03A-DF05-C641-BF9E320C3832}"/>
          </ac:spMkLst>
        </pc:spChg>
        <pc:spChg chg="mod ord">
          <ac:chgData name="Kirsty Poole" userId="1228cc74-6129-46df-bc72-1d74137585e5" providerId="ADAL" clId="{792EE442-E036-45BC-BCB1-1ECE38AC6D79}" dt="2025-09-24T13:27:02.019" v="266" actId="20577"/>
          <ac:spMkLst>
            <pc:docMk/>
            <pc:sldMk cId="3407546152" sldId="314"/>
            <ac:spMk id="44" creationId="{D4215173-8CEF-F252-5398-0FA6789AB0BD}"/>
          </ac:spMkLst>
        </pc:spChg>
        <pc:grpChg chg="mod">
          <ac:chgData name="Kirsty Poole" userId="1228cc74-6129-46df-bc72-1d74137585e5" providerId="ADAL" clId="{792EE442-E036-45BC-BCB1-1ECE38AC6D79}" dt="2025-09-24T13:21:49.370" v="216" actId="962"/>
          <ac:grpSpMkLst>
            <pc:docMk/>
            <pc:sldMk cId="3407546152" sldId="314"/>
            <ac:grpSpMk id="3" creationId="{F909A3AC-506F-965B-9C94-30735400D1F9}"/>
          </ac:grpSpMkLst>
        </pc:grpChg>
      </pc:sldChg>
      <pc:sldChg chg="modSp mod">
        <pc:chgData name="Kirsty Poole" userId="1228cc74-6129-46df-bc72-1d74137585e5" providerId="ADAL" clId="{792EE442-E036-45BC-BCB1-1ECE38AC6D79}" dt="2025-09-24T13:28:34.558" v="292" actId="20577"/>
        <pc:sldMkLst>
          <pc:docMk/>
          <pc:sldMk cId="1455026257" sldId="315"/>
        </pc:sldMkLst>
        <pc:spChg chg="mod ord">
          <ac:chgData name="Kirsty Poole" userId="1228cc74-6129-46df-bc72-1d74137585e5" providerId="ADAL" clId="{792EE442-E036-45BC-BCB1-1ECE38AC6D79}" dt="2025-09-24T13:28:31.004" v="290" actId="6549"/>
          <ac:spMkLst>
            <pc:docMk/>
            <pc:sldMk cId="1455026257" sldId="315"/>
            <ac:spMk id="7" creationId="{5AB6661A-1C39-D88F-AABA-32477E8853CB}"/>
          </ac:spMkLst>
        </pc:spChg>
        <pc:spChg chg="mod ord">
          <ac:chgData name="Kirsty Poole" userId="1228cc74-6129-46df-bc72-1d74137585e5" providerId="ADAL" clId="{792EE442-E036-45BC-BCB1-1ECE38AC6D79}" dt="2025-09-24T13:28:34.558" v="292" actId="20577"/>
          <ac:spMkLst>
            <pc:docMk/>
            <pc:sldMk cId="1455026257" sldId="315"/>
            <ac:spMk id="20" creationId="{7FAF9605-2FC1-76F8-CB6F-507CBED459A2}"/>
          </ac:spMkLst>
        </pc:spChg>
        <pc:spChg chg="mod">
          <ac:chgData name="Kirsty Poole" userId="1228cc74-6129-46df-bc72-1d74137585e5" providerId="ADAL" clId="{792EE442-E036-45BC-BCB1-1ECE38AC6D79}" dt="2025-09-24T13:28:24.041" v="289" actId="20577"/>
          <ac:spMkLst>
            <pc:docMk/>
            <pc:sldMk cId="1455026257" sldId="315"/>
            <ac:spMk id="22" creationId="{E5AF3AC9-361E-AD9D-51BE-7B383ED9FC48}"/>
          </ac:spMkLst>
        </pc:spChg>
        <pc:inkChg chg="mod ord">
          <ac:chgData name="Kirsty Poole" userId="1228cc74-6129-46df-bc72-1d74137585e5" providerId="ADAL" clId="{792EE442-E036-45BC-BCB1-1ECE38AC6D79}" dt="2025-09-24T13:22:31.003" v="222" actId="13244"/>
          <ac:inkMkLst>
            <pc:docMk/>
            <pc:sldMk cId="1455026257" sldId="315"/>
            <ac:inkMk id="16" creationId="{4E3A2BD9-3487-FFFD-4F1D-8A6D031C447C}"/>
          </ac:inkMkLst>
        </pc:inkChg>
        <pc:inkChg chg="mod ord">
          <ac:chgData name="Kirsty Poole" userId="1228cc74-6129-46df-bc72-1d74137585e5" providerId="ADAL" clId="{792EE442-E036-45BC-BCB1-1ECE38AC6D79}" dt="2025-09-24T13:22:33.438" v="223" actId="13244"/>
          <ac:inkMkLst>
            <pc:docMk/>
            <pc:sldMk cId="1455026257" sldId="315"/>
            <ac:inkMk id="18" creationId="{BA69C49B-B3E3-D1D9-1A99-1C8AB48E1160}"/>
          </ac:inkMkLst>
        </pc:inkChg>
        <pc:inkChg chg="mod ord">
          <ac:chgData name="Kirsty Poole" userId="1228cc74-6129-46df-bc72-1d74137585e5" providerId="ADAL" clId="{792EE442-E036-45BC-BCB1-1ECE38AC6D79}" dt="2025-09-24T13:22:35.177" v="224" actId="13244"/>
          <ac:inkMkLst>
            <pc:docMk/>
            <pc:sldMk cId="1455026257" sldId="315"/>
            <ac:inkMk id="23" creationId="{ED7B4072-285F-FD14-FB55-4AD7E4AC2679}"/>
          </ac:inkMkLst>
        </pc:inkChg>
        <pc:inkChg chg="mod ord">
          <ac:chgData name="Kirsty Poole" userId="1228cc74-6129-46df-bc72-1d74137585e5" providerId="ADAL" clId="{792EE442-E036-45BC-BCB1-1ECE38AC6D79}" dt="2025-09-24T13:22:39.767" v="227"/>
          <ac:inkMkLst>
            <pc:docMk/>
            <pc:sldMk cId="1455026257" sldId="315"/>
            <ac:inkMk id="24" creationId="{F71CC6F1-A9C6-76B4-94CE-A658C7FAAEDE}"/>
          </ac:inkMkLst>
        </pc:inkChg>
        <pc:cxnChg chg="ord">
          <ac:chgData name="Kirsty Poole" userId="1228cc74-6129-46df-bc72-1d74137585e5" providerId="ADAL" clId="{792EE442-E036-45BC-BCB1-1ECE38AC6D79}" dt="2025-09-24T13:22:28.982" v="221" actId="13244"/>
          <ac:cxnSpMkLst>
            <pc:docMk/>
            <pc:sldMk cId="1455026257" sldId="315"/>
            <ac:cxnSpMk id="30" creationId="{11886CA6-5BD9-88CF-30DA-8637A8B4117C}"/>
          </ac:cxnSpMkLst>
        </pc:cxnChg>
      </pc:sldChg>
      <pc:sldChg chg="addSp delSp modSp mod">
        <pc:chgData name="Kirsty Poole" userId="1228cc74-6129-46df-bc72-1d74137585e5" providerId="ADAL" clId="{792EE442-E036-45BC-BCB1-1ECE38AC6D79}" dt="2025-09-24T13:29:17.951" v="305" actId="20577"/>
        <pc:sldMkLst>
          <pc:docMk/>
          <pc:sldMk cId="1727344735" sldId="2147376070"/>
        </pc:sldMkLst>
        <pc:spChg chg="mod">
          <ac:chgData name="Kirsty Poole" userId="1228cc74-6129-46df-bc72-1d74137585e5" providerId="ADAL" clId="{792EE442-E036-45BC-BCB1-1ECE38AC6D79}" dt="2025-09-24T10:27:41.700" v="2" actId="33553"/>
          <ac:spMkLst>
            <pc:docMk/>
            <pc:sldMk cId="1727344735" sldId="2147376070"/>
            <ac:spMk id="3" creationId="{40B626C1-B2BF-326D-AC6A-3838F237D357}"/>
          </ac:spMkLst>
        </pc:spChg>
        <pc:spChg chg="mod">
          <ac:chgData name="Kirsty Poole" userId="1228cc74-6129-46df-bc72-1d74137585e5" providerId="ADAL" clId="{792EE442-E036-45BC-BCB1-1ECE38AC6D79}" dt="2025-09-24T13:14:33.229" v="179" actId="20577"/>
          <ac:spMkLst>
            <pc:docMk/>
            <pc:sldMk cId="1727344735" sldId="2147376070"/>
            <ac:spMk id="10" creationId="{BEEDEC82-3A68-060A-940A-FBB9E1FABF03}"/>
          </ac:spMkLst>
        </pc:spChg>
        <pc:spChg chg="mod">
          <ac:chgData name="Kirsty Poole" userId="1228cc74-6129-46df-bc72-1d74137585e5" providerId="ADAL" clId="{792EE442-E036-45BC-BCB1-1ECE38AC6D79}" dt="2025-09-24T13:29:12.707" v="304" actId="20577"/>
          <ac:spMkLst>
            <pc:docMk/>
            <pc:sldMk cId="1727344735" sldId="2147376070"/>
            <ac:spMk id="14" creationId="{B26AA925-A653-76AB-BD01-5A28C204C221}"/>
          </ac:spMkLst>
        </pc:spChg>
        <pc:spChg chg="add mod">
          <ac:chgData name="Kirsty Poole" userId="1228cc74-6129-46df-bc72-1d74137585e5" providerId="ADAL" clId="{792EE442-E036-45BC-BCB1-1ECE38AC6D79}" dt="2025-09-24T13:00:04.799" v="45" actId="1076"/>
          <ac:spMkLst>
            <pc:docMk/>
            <pc:sldMk cId="1727344735" sldId="2147376070"/>
            <ac:spMk id="17" creationId="{C810E03B-BF2A-9C6D-1645-BE2D73EAD16C}"/>
          </ac:spMkLst>
        </pc:spChg>
        <pc:spChg chg="add mod">
          <ac:chgData name="Kirsty Poole" userId="1228cc74-6129-46df-bc72-1d74137585e5" providerId="ADAL" clId="{792EE442-E036-45BC-BCB1-1ECE38AC6D79}" dt="2025-09-24T13:00:02.755" v="43" actId="1076"/>
          <ac:spMkLst>
            <pc:docMk/>
            <pc:sldMk cId="1727344735" sldId="2147376070"/>
            <ac:spMk id="18" creationId="{27624182-0C94-622C-0E38-7CA1CCC0E45D}"/>
          </ac:spMkLst>
        </pc:spChg>
        <pc:spChg chg="add mod">
          <ac:chgData name="Kirsty Poole" userId="1228cc74-6129-46df-bc72-1d74137585e5" providerId="ADAL" clId="{792EE442-E036-45BC-BCB1-1ECE38AC6D79}" dt="2025-09-24T13:00:01.062" v="42" actId="1076"/>
          <ac:spMkLst>
            <pc:docMk/>
            <pc:sldMk cId="1727344735" sldId="2147376070"/>
            <ac:spMk id="19" creationId="{7940AB0F-22D1-B038-A180-203E2B295DA0}"/>
          </ac:spMkLst>
        </pc:spChg>
        <pc:spChg chg="add mod ord">
          <ac:chgData name="Kirsty Poole" userId="1228cc74-6129-46df-bc72-1d74137585e5" providerId="ADAL" clId="{792EE442-E036-45BC-BCB1-1ECE38AC6D79}" dt="2025-09-24T13:29:17.951" v="305" actId="20577"/>
          <ac:spMkLst>
            <pc:docMk/>
            <pc:sldMk cId="1727344735" sldId="2147376070"/>
            <ac:spMk id="20" creationId="{255E753B-8010-5A62-782C-0B3852679EE8}"/>
          </ac:spMkLst>
        </pc:spChg>
        <pc:spChg chg="add mod ord">
          <ac:chgData name="Kirsty Poole" userId="1228cc74-6129-46df-bc72-1d74137585e5" providerId="ADAL" clId="{792EE442-E036-45BC-BCB1-1ECE38AC6D79}" dt="2025-09-24T13:16:56.440" v="194" actId="13244"/>
          <ac:spMkLst>
            <pc:docMk/>
            <pc:sldMk cId="1727344735" sldId="2147376070"/>
            <ac:spMk id="21" creationId="{B467F157-EAFB-37B5-B651-C33CF91FCA9B}"/>
          </ac:spMkLst>
        </pc:spChg>
        <pc:spChg chg="add mod">
          <ac:chgData name="Kirsty Poole" userId="1228cc74-6129-46df-bc72-1d74137585e5" providerId="ADAL" clId="{792EE442-E036-45BC-BCB1-1ECE38AC6D79}" dt="2025-09-24T13:03:41.958" v="58"/>
          <ac:spMkLst>
            <pc:docMk/>
            <pc:sldMk cId="1727344735" sldId="2147376070"/>
            <ac:spMk id="23" creationId="{6935900D-BE0D-90A8-23F3-976390E97279}"/>
          </ac:spMkLst>
        </pc:spChg>
        <pc:spChg chg="add mod">
          <ac:chgData name="Kirsty Poole" userId="1228cc74-6129-46df-bc72-1d74137585e5" providerId="ADAL" clId="{792EE442-E036-45BC-BCB1-1ECE38AC6D79}" dt="2025-09-24T13:03:41.958" v="58"/>
          <ac:spMkLst>
            <pc:docMk/>
            <pc:sldMk cId="1727344735" sldId="2147376070"/>
            <ac:spMk id="24" creationId="{85513643-0FAB-5DF8-6555-63DC26B48E4C}"/>
          </ac:spMkLst>
        </pc:spChg>
        <pc:spChg chg="add mod">
          <ac:chgData name="Kirsty Poole" userId="1228cc74-6129-46df-bc72-1d74137585e5" providerId="ADAL" clId="{792EE442-E036-45BC-BCB1-1ECE38AC6D79}" dt="2025-09-24T13:04:16.402" v="82"/>
          <ac:spMkLst>
            <pc:docMk/>
            <pc:sldMk cId="1727344735" sldId="2147376070"/>
            <ac:spMk id="26" creationId="{F2140DA2-C44A-8CE3-06D2-7E8255B61AE0}"/>
          </ac:spMkLst>
        </pc:spChg>
        <pc:spChg chg="add mod">
          <ac:chgData name="Kirsty Poole" userId="1228cc74-6129-46df-bc72-1d74137585e5" providerId="ADAL" clId="{792EE442-E036-45BC-BCB1-1ECE38AC6D79}" dt="2025-09-24T13:04:16.402" v="82"/>
          <ac:spMkLst>
            <pc:docMk/>
            <pc:sldMk cId="1727344735" sldId="2147376070"/>
            <ac:spMk id="27" creationId="{7FEEB7ED-DF12-AA15-6191-A5CE56DBA625}"/>
          </ac:spMkLst>
        </pc:spChg>
        <pc:spChg chg="add mod ord">
          <ac:chgData name="Kirsty Poole" userId="1228cc74-6129-46df-bc72-1d74137585e5" providerId="ADAL" clId="{792EE442-E036-45BC-BCB1-1ECE38AC6D79}" dt="2025-09-24T13:19:09.080" v="206" actId="13244"/>
          <ac:spMkLst>
            <pc:docMk/>
            <pc:sldMk cId="1727344735" sldId="2147376070"/>
            <ac:spMk id="28" creationId="{3406074F-9D6F-DA13-CF3A-E5AD58CFC4A3}"/>
          </ac:spMkLst>
        </pc:spChg>
        <pc:spChg chg="add mod ord">
          <ac:chgData name="Kirsty Poole" userId="1228cc74-6129-46df-bc72-1d74137585e5" providerId="ADAL" clId="{792EE442-E036-45BC-BCB1-1ECE38AC6D79}" dt="2025-09-24T13:19:19.684" v="208"/>
          <ac:spMkLst>
            <pc:docMk/>
            <pc:sldMk cId="1727344735" sldId="2147376070"/>
            <ac:spMk id="29" creationId="{CF42489C-3D89-E376-AD45-0CF64A76C118}"/>
          </ac:spMkLst>
        </pc:spChg>
        <pc:spChg chg="mod">
          <ac:chgData name="Kirsty Poole" userId="1228cc74-6129-46df-bc72-1d74137585e5" providerId="ADAL" clId="{792EE442-E036-45BC-BCB1-1ECE38AC6D79}" dt="2025-09-24T13:06:37.184" v="122" actId="1076"/>
          <ac:spMkLst>
            <pc:docMk/>
            <pc:sldMk cId="1727344735" sldId="2147376070"/>
            <ac:spMk id="31" creationId="{D27E272E-39F2-DCD7-46FB-705B9D559A09}"/>
          </ac:spMkLst>
        </pc:spChg>
        <pc:spChg chg="mod">
          <ac:chgData name="Kirsty Poole" userId="1228cc74-6129-46df-bc72-1d74137585e5" providerId="ADAL" clId="{792EE442-E036-45BC-BCB1-1ECE38AC6D79}" dt="2025-09-24T13:06:42.776" v="123" actId="1076"/>
          <ac:spMkLst>
            <pc:docMk/>
            <pc:sldMk cId="1727344735" sldId="2147376070"/>
            <ac:spMk id="2144" creationId="{95033ACD-1FD8-0F0E-3175-2F0942827E28}"/>
          </ac:spMkLst>
        </pc:spChg>
        <pc:spChg chg="add mod ord">
          <ac:chgData name="Kirsty Poole" userId="1228cc74-6129-46df-bc72-1d74137585e5" providerId="ADAL" clId="{792EE442-E036-45BC-BCB1-1ECE38AC6D79}" dt="2025-09-24T13:19:14.615" v="207" actId="13244"/>
          <ac:spMkLst>
            <pc:docMk/>
            <pc:sldMk cId="1727344735" sldId="2147376070"/>
            <ac:spMk id="2145" creationId="{EDDFB902-5555-728B-9F95-900646349164}"/>
          </ac:spMkLst>
        </pc:spChg>
        <pc:spChg chg="add mod ord">
          <ac:chgData name="Kirsty Poole" userId="1228cc74-6129-46df-bc72-1d74137585e5" providerId="ADAL" clId="{792EE442-E036-45BC-BCB1-1ECE38AC6D79}" dt="2025-09-24T13:18:57.641" v="205" actId="13244"/>
          <ac:spMkLst>
            <pc:docMk/>
            <pc:sldMk cId="1727344735" sldId="2147376070"/>
            <ac:spMk id="2146" creationId="{F156227D-2AFF-3231-7682-C8AFBB2C955B}"/>
          </ac:spMkLst>
        </pc:spChg>
        <pc:spChg chg="add mod ord">
          <ac:chgData name="Kirsty Poole" userId="1228cc74-6129-46df-bc72-1d74137585e5" providerId="ADAL" clId="{792EE442-E036-45BC-BCB1-1ECE38AC6D79}" dt="2025-09-24T13:18:12.031" v="200" actId="13244"/>
          <ac:spMkLst>
            <pc:docMk/>
            <pc:sldMk cId="1727344735" sldId="2147376070"/>
            <ac:spMk id="2147" creationId="{ED838AD6-BC13-ADDF-FB42-598E9AC993CC}"/>
          </ac:spMkLst>
        </pc:spChg>
        <pc:spChg chg="mod ord">
          <ac:chgData name="Kirsty Poole" userId="1228cc74-6129-46df-bc72-1d74137585e5" providerId="ADAL" clId="{792EE442-E036-45BC-BCB1-1ECE38AC6D79}" dt="2025-09-24T13:18:42.097" v="204" actId="962"/>
          <ac:spMkLst>
            <pc:docMk/>
            <pc:sldMk cId="1727344735" sldId="2147376070"/>
            <ac:spMk id="2162" creationId="{C86FDCD6-B823-4E52-0786-12143660917D}"/>
          </ac:spMkLst>
        </pc:spChg>
        <pc:spChg chg="mod ord">
          <ac:chgData name="Kirsty Poole" userId="1228cc74-6129-46df-bc72-1d74137585e5" providerId="ADAL" clId="{792EE442-E036-45BC-BCB1-1ECE38AC6D79}" dt="2025-09-24T13:26:17.436" v="249" actId="20577"/>
          <ac:spMkLst>
            <pc:docMk/>
            <pc:sldMk cId="1727344735" sldId="2147376070"/>
            <ac:spMk id="2163" creationId="{D8915D2F-C8D8-517C-E061-D43D0D91BE7B}"/>
          </ac:spMkLst>
        </pc:spChg>
        <pc:spChg chg="mod">
          <ac:chgData name="Kirsty Poole" userId="1228cc74-6129-46df-bc72-1d74137585e5" providerId="ADAL" clId="{792EE442-E036-45BC-BCB1-1ECE38AC6D79}" dt="2025-09-24T13:26:25.174" v="250" actId="14100"/>
          <ac:spMkLst>
            <pc:docMk/>
            <pc:sldMk cId="1727344735" sldId="2147376070"/>
            <ac:spMk id="2164" creationId="{3EE22D5F-6811-84CA-55DC-50DBFBA7E5FE}"/>
          </ac:spMkLst>
        </pc:spChg>
        <pc:spChg chg="mod">
          <ac:chgData name="Kirsty Poole" userId="1228cc74-6129-46df-bc72-1d74137585e5" providerId="ADAL" clId="{792EE442-E036-45BC-BCB1-1ECE38AC6D79}" dt="2025-09-24T13:26:28.219" v="251" actId="14100"/>
          <ac:spMkLst>
            <pc:docMk/>
            <pc:sldMk cId="1727344735" sldId="2147376070"/>
            <ac:spMk id="2165" creationId="{DFEC590A-EE0A-6562-1043-E0861508BA2D}"/>
          </ac:spMkLst>
        </pc:spChg>
        <pc:spChg chg="add del mod ord">
          <ac:chgData name="Kirsty Poole" userId="1228cc74-6129-46df-bc72-1d74137585e5" providerId="ADAL" clId="{792EE442-E036-45BC-BCB1-1ECE38AC6D79}" dt="2025-09-24T13:26:05.533" v="245" actId="20577"/>
          <ac:spMkLst>
            <pc:docMk/>
            <pc:sldMk cId="1727344735" sldId="2147376070"/>
            <ac:spMk id="2167" creationId="{77204094-8680-D199-120A-42191980C6C7}"/>
          </ac:spMkLst>
        </pc:spChg>
        <pc:spChg chg="mod ord">
          <ac:chgData name="Kirsty Poole" userId="1228cc74-6129-46df-bc72-1d74137585e5" providerId="ADAL" clId="{792EE442-E036-45BC-BCB1-1ECE38AC6D79}" dt="2025-09-24T13:26:09.632" v="246" actId="6549"/>
          <ac:spMkLst>
            <pc:docMk/>
            <pc:sldMk cId="1727344735" sldId="2147376070"/>
            <ac:spMk id="2168" creationId="{EEF87791-6B1D-8AFD-DE0E-2280EB87D6F9}"/>
          </ac:spMkLst>
        </pc:spChg>
        <pc:spChg chg="ord">
          <ac:chgData name="Kirsty Poole" userId="1228cc74-6129-46df-bc72-1d74137585e5" providerId="ADAL" clId="{792EE442-E036-45BC-BCB1-1ECE38AC6D79}" dt="2025-09-24T13:11:18.018" v="174" actId="166"/>
          <ac:spMkLst>
            <pc:docMk/>
            <pc:sldMk cId="1727344735" sldId="2147376070"/>
            <ac:spMk id="2170" creationId="{BE9E438B-F9F1-1386-4E00-6A20B23E7242}"/>
          </ac:spMkLst>
        </pc:spChg>
        <pc:spChg chg="ord">
          <ac:chgData name="Kirsty Poole" userId="1228cc74-6129-46df-bc72-1d74137585e5" providerId="ADAL" clId="{792EE442-E036-45BC-BCB1-1ECE38AC6D79}" dt="2025-09-24T13:08:44.246" v="150" actId="166"/>
          <ac:spMkLst>
            <pc:docMk/>
            <pc:sldMk cId="1727344735" sldId="2147376070"/>
            <ac:spMk id="2171" creationId="{4E879A05-D0CE-C8F2-68DD-5DA16863ACC1}"/>
          </ac:spMkLst>
        </pc:spChg>
        <pc:spChg chg="ord">
          <ac:chgData name="Kirsty Poole" userId="1228cc74-6129-46df-bc72-1d74137585e5" providerId="ADAL" clId="{792EE442-E036-45BC-BCB1-1ECE38AC6D79}" dt="2025-09-24T13:10:46.215" v="172" actId="166"/>
          <ac:spMkLst>
            <pc:docMk/>
            <pc:sldMk cId="1727344735" sldId="2147376070"/>
            <ac:spMk id="2172" creationId="{BEC8E4DE-D9C3-2C35-303E-0C65DE68D284}"/>
          </ac:spMkLst>
        </pc:spChg>
        <pc:spChg chg="add del mod ord">
          <ac:chgData name="Kirsty Poole" userId="1228cc74-6129-46df-bc72-1d74137585e5" providerId="ADAL" clId="{792EE442-E036-45BC-BCB1-1ECE38AC6D79}" dt="2025-09-24T13:07:14.896" v="137" actId="1076"/>
          <ac:spMkLst>
            <pc:docMk/>
            <pc:sldMk cId="1727344735" sldId="2147376070"/>
            <ac:spMk id="2173" creationId="{7F51D7AF-F122-9115-1933-40829527A20B}"/>
          </ac:spMkLst>
        </pc:spChg>
        <pc:grpChg chg="mod ord">
          <ac:chgData name="Kirsty Poole" userId="1228cc74-6129-46df-bc72-1d74137585e5" providerId="ADAL" clId="{792EE442-E036-45BC-BCB1-1ECE38AC6D79}" dt="2025-09-24T13:20:31.186" v="210" actId="962"/>
          <ac:grpSpMkLst>
            <pc:docMk/>
            <pc:sldMk cId="1727344735" sldId="2147376070"/>
            <ac:grpSpMk id="5" creationId="{C01078C3-A7D4-BDC2-D672-A79576478EC7}"/>
          </ac:grpSpMkLst>
        </pc:grpChg>
        <pc:grpChg chg="mod ord">
          <ac:chgData name="Kirsty Poole" userId="1228cc74-6129-46df-bc72-1d74137585e5" providerId="ADAL" clId="{792EE442-E036-45BC-BCB1-1ECE38AC6D79}" dt="2025-09-24T13:22:14.830" v="220" actId="962"/>
          <ac:grpSpMkLst>
            <pc:docMk/>
            <pc:sldMk cId="1727344735" sldId="2147376070"/>
            <ac:grpSpMk id="8" creationId="{87F6C64C-D1D4-F184-FCA2-33180BEFF9BC}"/>
          </ac:grpSpMkLst>
        </pc:grpChg>
        <pc:grpChg chg="mod ord">
          <ac:chgData name="Kirsty Poole" userId="1228cc74-6129-46df-bc72-1d74137585e5" providerId="ADAL" clId="{792EE442-E036-45BC-BCB1-1ECE38AC6D79}" dt="2025-09-24T13:21:24.404" v="212" actId="962"/>
          <ac:grpSpMkLst>
            <pc:docMk/>
            <pc:sldMk cId="1727344735" sldId="2147376070"/>
            <ac:grpSpMk id="12" creationId="{5E7765F4-F0A5-DBCA-8D7D-B1E035FDFF7C}"/>
          </ac:grpSpMkLst>
        </pc:grpChg>
        <pc:grpChg chg="add del mod">
          <ac:chgData name="Kirsty Poole" userId="1228cc74-6129-46df-bc72-1d74137585e5" providerId="ADAL" clId="{792EE442-E036-45BC-BCB1-1ECE38AC6D79}" dt="2025-09-24T13:03:56.496" v="61" actId="478"/>
          <ac:grpSpMkLst>
            <pc:docMk/>
            <pc:sldMk cId="1727344735" sldId="2147376070"/>
            <ac:grpSpMk id="22" creationId="{39C95DE1-0C23-6C1E-3747-82CDF49F926A}"/>
          </ac:grpSpMkLst>
        </pc:grpChg>
        <pc:grpChg chg="add mod">
          <ac:chgData name="Kirsty Poole" userId="1228cc74-6129-46df-bc72-1d74137585e5" providerId="ADAL" clId="{792EE442-E036-45BC-BCB1-1ECE38AC6D79}" dt="2025-09-24T13:04:16.402" v="82"/>
          <ac:grpSpMkLst>
            <pc:docMk/>
            <pc:sldMk cId="1727344735" sldId="2147376070"/>
            <ac:grpSpMk id="25" creationId="{B06AD95E-9C6A-A846-C4B9-3198068BFE2E}"/>
          </ac:grpSpMkLst>
        </pc:grpChg>
        <pc:grpChg chg="add mod ord">
          <ac:chgData name="Kirsty Poole" userId="1228cc74-6129-46df-bc72-1d74137585e5" providerId="ADAL" clId="{792EE442-E036-45BC-BCB1-1ECE38AC6D79}" dt="2025-09-24T13:21:40.914" v="214" actId="962"/>
          <ac:grpSpMkLst>
            <pc:docMk/>
            <pc:sldMk cId="1727344735" sldId="2147376070"/>
            <ac:grpSpMk id="30" creationId="{4BA3BABB-7D1B-BA09-B692-F82DADE98D1F}"/>
          </ac:grpSpMkLst>
        </pc:grpChg>
        <pc:graphicFrameChg chg="add del mod ord">
          <ac:chgData name="Kirsty Poole" userId="1228cc74-6129-46df-bc72-1d74137585e5" providerId="ADAL" clId="{792EE442-E036-45BC-BCB1-1ECE38AC6D79}" dt="2025-09-24T13:10:39.392" v="171" actId="478"/>
          <ac:graphicFrameMkLst>
            <pc:docMk/>
            <pc:sldMk cId="1727344735" sldId="2147376070"/>
            <ac:graphicFrameMk id="4" creationId="{073EAE08-9E41-0E69-2BA7-95D264408094}"/>
          </ac:graphicFrameMkLst>
        </pc:graphicFrameChg>
      </pc:sldChg>
      <pc:sldChg chg="modSp mod">
        <pc:chgData name="Kirsty Poole" userId="1228cc74-6129-46df-bc72-1d74137585e5" providerId="ADAL" clId="{792EE442-E036-45BC-BCB1-1ECE38AC6D79}" dt="2025-09-24T13:28:16.380" v="287" actId="20577"/>
        <pc:sldMkLst>
          <pc:docMk/>
          <pc:sldMk cId="823330992" sldId="2147376071"/>
        </pc:sldMkLst>
        <pc:spChg chg="mod">
          <ac:chgData name="Kirsty Poole" userId="1228cc74-6129-46df-bc72-1d74137585e5" providerId="ADAL" clId="{792EE442-E036-45BC-BCB1-1ECE38AC6D79}" dt="2025-09-24T13:28:04.795" v="283" actId="20577"/>
          <ac:spMkLst>
            <pc:docMk/>
            <pc:sldMk cId="823330992" sldId="2147376071"/>
            <ac:spMk id="7" creationId="{65033E23-1951-A6E9-4107-7D805210D979}"/>
          </ac:spMkLst>
        </pc:spChg>
        <pc:spChg chg="mod">
          <ac:chgData name="Kirsty Poole" userId="1228cc74-6129-46df-bc72-1d74137585e5" providerId="ADAL" clId="{792EE442-E036-45BC-BCB1-1ECE38AC6D79}" dt="2025-09-24T13:28:00.037" v="281" actId="20577"/>
          <ac:spMkLst>
            <pc:docMk/>
            <pc:sldMk cId="823330992" sldId="2147376071"/>
            <ac:spMk id="8" creationId="{61810864-1A73-6FA0-DB9E-1A4EF7FF6D1C}"/>
          </ac:spMkLst>
        </pc:spChg>
        <pc:spChg chg="mod">
          <ac:chgData name="Kirsty Poole" userId="1228cc74-6129-46df-bc72-1d74137585e5" providerId="ADAL" clId="{792EE442-E036-45BC-BCB1-1ECE38AC6D79}" dt="2025-09-24T13:27:53.243" v="279" actId="20577"/>
          <ac:spMkLst>
            <pc:docMk/>
            <pc:sldMk cId="823330992" sldId="2147376071"/>
            <ac:spMk id="9" creationId="{55F1DEFF-732B-B36A-9325-E5A2E333114A}"/>
          </ac:spMkLst>
        </pc:spChg>
        <pc:spChg chg="mod ord">
          <ac:chgData name="Kirsty Poole" userId="1228cc74-6129-46df-bc72-1d74137585e5" providerId="ADAL" clId="{792EE442-E036-45BC-BCB1-1ECE38AC6D79}" dt="2025-09-24T13:27:48.309" v="276" actId="6549"/>
          <ac:spMkLst>
            <pc:docMk/>
            <pc:sldMk cId="823330992" sldId="2147376071"/>
            <ac:spMk id="10" creationId="{94D8F4C6-018F-10C7-1E4A-86AE81D24125}"/>
          </ac:spMkLst>
        </pc:spChg>
        <pc:spChg chg="mod ord">
          <ac:chgData name="Kirsty Poole" userId="1228cc74-6129-46df-bc72-1d74137585e5" providerId="ADAL" clId="{792EE442-E036-45BC-BCB1-1ECE38AC6D79}" dt="2025-09-24T13:27:49.621" v="277" actId="6549"/>
          <ac:spMkLst>
            <pc:docMk/>
            <pc:sldMk cId="823330992" sldId="2147376071"/>
            <ac:spMk id="11" creationId="{E065255D-0C03-53BF-8E99-134C427287EB}"/>
          </ac:spMkLst>
        </pc:spChg>
        <pc:spChg chg="mod ord">
          <ac:chgData name="Kirsty Poole" userId="1228cc74-6129-46df-bc72-1d74137585e5" providerId="ADAL" clId="{792EE442-E036-45BC-BCB1-1ECE38AC6D79}" dt="2025-09-24T13:28:10.579" v="285" actId="20577"/>
          <ac:spMkLst>
            <pc:docMk/>
            <pc:sldMk cId="823330992" sldId="2147376071"/>
            <ac:spMk id="17" creationId="{BE2234AC-7225-7588-A703-7E8304645061}"/>
          </ac:spMkLst>
        </pc:spChg>
        <pc:spChg chg="mod ord">
          <ac:chgData name="Kirsty Poole" userId="1228cc74-6129-46df-bc72-1d74137585e5" providerId="ADAL" clId="{792EE442-E036-45BC-BCB1-1ECE38AC6D79}" dt="2025-09-24T13:28:16.380" v="287" actId="20577"/>
          <ac:spMkLst>
            <pc:docMk/>
            <pc:sldMk cId="823330992" sldId="2147376071"/>
            <ac:spMk id="20" creationId="{BE2234AC-7225-7588-A703-7E8304645061}"/>
          </ac:spMkLst>
        </pc:spChg>
        <pc:grpChg chg="mod">
          <ac:chgData name="Kirsty Poole" userId="1228cc74-6129-46df-bc72-1d74137585e5" providerId="ADAL" clId="{792EE442-E036-45BC-BCB1-1ECE38AC6D79}" dt="2025-09-24T13:21:59.125" v="218" actId="962"/>
          <ac:grpSpMkLst>
            <pc:docMk/>
            <pc:sldMk cId="823330992" sldId="2147376071"/>
            <ac:grpSpMk id="4" creationId="{EE7286BE-5C32-9023-A474-CA250133E4A2}"/>
          </ac:grpSpMkLst>
        </pc:grpChg>
      </pc:sldChg>
      <pc:sldChg chg="modSp mod">
        <pc:chgData name="Kirsty Poole" userId="1228cc74-6129-46df-bc72-1d74137585e5" providerId="ADAL" clId="{792EE442-E036-45BC-BCB1-1ECE38AC6D79}" dt="2025-09-24T13:28:57.949" v="301" actId="20577"/>
        <pc:sldMkLst>
          <pc:docMk/>
          <pc:sldMk cId="51749490" sldId="2147376072"/>
        </pc:sldMkLst>
        <pc:spChg chg="mod">
          <ac:chgData name="Kirsty Poole" userId="1228cc74-6129-46df-bc72-1d74137585e5" providerId="ADAL" clId="{792EE442-E036-45BC-BCB1-1ECE38AC6D79}" dt="2025-09-24T13:28:57.949" v="301" actId="20577"/>
          <ac:spMkLst>
            <pc:docMk/>
            <pc:sldMk cId="51749490" sldId="2147376072"/>
            <ac:spMk id="3" creationId="{A2A4D3FA-2C38-5535-4C87-B6952CDC603D}"/>
          </ac:spMkLst>
        </pc:spChg>
        <pc:spChg chg="mod">
          <ac:chgData name="Kirsty Poole" userId="1228cc74-6129-46df-bc72-1d74137585e5" providerId="ADAL" clId="{792EE442-E036-45BC-BCB1-1ECE38AC6D79}" dt="2025-09-24T13:28:48.718" v="295" actId="20577"/>
          <ac:spMkLst>
            <pc:docMk/>
            <pc:sldMk cId="51749490" sldId="2147376072"/>
            <ac:spMk id="8" creationId="{CC52F125-59E3-34F3-6E23-CACCE5BCBA66}"/>
          </ac:spMkLst>
        </pc:spChg>
        <pc:spChg chg="mod">
          <ac:chgData name="Kirsty Poole" userId="1228cc74-6129-46df-bc72-1d74137585e5" providerId="ADAL" clId="{792EE442-E036-45BC-BCB1-1ECE38AC6D79}" dt="2025-09-24T13:28:54.460" v="299" actId="6549"/>
          <ac:spMkLst>
            <pc:docMk/>
            <pc:sldMk cId="51749490" sldId="2147376072"/>
            <ac:spMk id="9" creationId="{80B6187F-A4CF-FEE3-8DFA-FBA573F6E096}"/>
          </ac:spMkLst>
        </pc:spChg>
      </pc:sldChg>
    </pc:docChg>
  </pc:docChgLst>
</pc:chgInfo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2-04T14:40:07.986"/>
    </inkml:context>
    <inkml:brush xml:id="br0">
      <inkml:brushProperty name="width" value="0.035" units="cm"/>
      <inkml:brushProperty name="height" value="0.035" units="cm"/>
    </inkml:brush>
  </inkml:definitions>
  <inkml:trace contextRef="#ctx0" brushRef="#br0">0 1 24575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2-04T14:54:43.523"/>
    </inkml:context>
    <inkml:brush xml:id="br0">
      <inkml:brushProperty name="width" value="0.05" units="cm"/>
      <inkml:brushProperty name="height" value="0.05" units="cm"/>
      <inkml:brushProperty name="ignorePressure" value="1"/>
    </inkml:brush>
  </inkml:definitions>
  <inkml:trace contextRef="#ctx0" brushRef="#br0">1 0,'15081'15082,"-15062"-15063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2-04T14:51:09.297"/>
    </inkml:context>
    <inkml:brush xml:id="br0">
      <inkml:brushProperty name="width" value="0.025" units="cm"/>
      <inkml:brushProperty name="height" value="0.025" units="cm"/>
    </inkml:brush>
  </inkml:definitions>
  <inkml:trace contextRef="#ctx0" brushRef="#br0">43 1 24575,'-9'0'0,"-7"0"0,-1 0-8191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2-04T14:54:47.931"/>
    </inkml:context>
    <inkml:brush xml:id="br0">
      <inkml:brushProperty name="width" value="0.05" units="cm"/>
      <inkml:brushProperty name="height" value="0.05" units="cm"/>
      <inkml:brushProperty name="ignorePressure" value="1"/>
    </inkml:brush>
  </inkml:definitions>
  <inkml:trace contextRef="#ctx0" brushRef="#br0">0 1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BBF08BD-A6B8-47AE-A470-2849128F44DA}" type="datetimeFigureOut">
              <a:rPr lang="en-GB" smtClean="0"/>
              <a:t>24/09/2025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5F1BF5E-A807-469A-B873-4C24BD47546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960411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306991-E9FD-470B-B0A5-598AD7644B94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859592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F1BF5E-A807-469A-B873-4C24BD47546F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34367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*OT TM role is peripatetic across community teams.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F1BF5E-A807-469A-B873-4C24BD47546F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5678216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F1BF5E-A807-469A-B873-4C24BD47546F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925976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77BF5C-5458-E393-43D6-621E42214E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7C9F63A-DDA7-B2C4-1389-6CB74214654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6AAD453-B039-A469-5F5C-AD00E84D2F6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* Potentially Principal Occupational Therapist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42F214E-3DC4-799B-DCD3-A0458AD031C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F1BF5E-A807-469A-B873-4C24BD47546F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750239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3" y="0"/>
            <a:ext cx="12192000" cy="59523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19428" tIns="59716" rIns="119428" bIns="59716" rtlCol="0" anchor="ctr"/>
          <a:lstStyle/>
          <a:p>
            <a:pPr algn="ctr" defTabSz="597149"/>
            <a:endParaRPr lang="en-US" sz="1758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3" y="2130446"/>
            <a:ext cx="10363200" cy="1470025"/>
          </a:xfrm>
          <a:prstGeom prst="rect">
            <a:avLst/>
          </a:prstGeom>
        </p:spPr>
        <p:txBody>
          <a:bodyPr lIns="122275" tIns="61140" rIns="122275" bIns="61140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3" y="3886204"/>
            <a:ext cx="8534399" cy="1752599"/>
          </a:xfrm>
          <a:prstGeom prst="rect">
            <a:avLst/>
          </a:prstGeom>
        </p:spPr>
        <p:txBody>
          <a:bodyPr lIns="122275" tIns="61140" rIns="122275" bIns="61140"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97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1943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7914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388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9857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5829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1800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7772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Rectangle 3"/>
          <p:cNvSpPr/>
          <p:nvPr userDrawn="1"/>
        </p:nvSpPr>
        <p:spPr>
          <a:xfrm>
            <a:off x="3" y="476676"/>
            <a:ext cx="12192000" cy="93610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19428" tIns="59716" rIns="119428" bIns="59716" rtlCol="0" anchor="ctr"/>
          <a:lstStyle/>
          <a:p>
            <a:pPr algn="ctr" defTabSz="1194302"/>
            <a:endParaRPr lang="en-GB" sz="1758">
              <a:solidFill>
                <a:prstClr val="white"/>
              </a:solidFill>
            </a:endParaRPr>
          </a:p>
        </p:txBody>
      </p:sp>
      <p:pic>
        <p:nvPicPr>
          <p:cNvPr id="7" name="Picture 6" descr="Developing Organisation Values_v3-1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210" y="208745"/>
            <a:ext cx="11865223" cy="6710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38523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3" y="0"/>
            <a:ext cx="12192000" cy="59523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19428" tIns="59716" rIns="119428" bIns="59716" rtlCol="0" anchor="ctr"/>
          <a:lstStyle/>
          <a:p>
            <a:pPr algn="ctr" defTabSz="597149"/>
            <a:endParaRPr lang="en-US" sz="1758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3" y="2130446"/>
            <a:ext cx="10363200" cy="1470025"/>
          </a:xfrm>
          <a:prstGeom prst="rect">
            <a:avLst/>
          </a:prstGeom>
        </p:spPr>
        <p:txBody>
          <a:bodyPr lIns="122275" tIns="61140" rIns="122275" bIns="61140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3" y="3886204"/>
            <a:ext cx="8534399" cy="1752599"/>
          </a:xfrm>
          <a:prstGeom prst="rect">
            <a:avLst/>
          </a:prstGeom>
        </p:spPr>
        <p:txBody>
          <a:bodyPr lIns="122275" tIns="61140" rIns="122275" bIns="61140"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97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1943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7914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388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9857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5829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1800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7772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Rectangle 3"/>
          <p:cNvSpPr/>
          <p:nvPr userDrawn="1"/>
        </p:nvSpPr>
        <p:spPr>
          <a:xfrm>
            <a:off x="3" y="476676"/>
            <a:ext cx="12192000" cy="93610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19428" tIns="59716" rIns="119428" bIns="59716" rtlCol="0" anchor="ctr"/>
          <a:lstStyle/>
          <a:p>
            <a:pPr algn="ctr" defTabSz="1194302"/>
            <a:endParaRPr lang="en-GB" sz="1758">
              <a:solidFill>
                <a:prstClr val="white"/>
              </a:solidFill>
            </a:endParaRPr>
          </a:p>
        </p:txBody>
      </p:sp>
      <p:pic>
        <p:nvPicPr>
          <p:cNvPr id="7" name="Picture 6" descr="Developing Organisation Values_v3-1.jpg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4075"/>
          <a:stretch/>
        </p:blipFill>
        <p:spPr>
          <a:xfrm>
            <a:off x="164210" y="208748"/>
            <a:ext cx="11865223" cy="17398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41335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3" y="0"/>
            <a:ext cx="12192000" cy="59523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19428" tIns="59716" rIns="119428" bIns="59716" rtlCol="0" anchor="ctr"/>
          <a:lstStyle/>
          <a:p>
            <a:pPr algn="ctr" defTabSz="597149"/>
            <a:endParaRPr lang="en-US" sz="1758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3" y="2130446"/>
            <a:ext cx="10363200" cy="1470025"/>
          </a:xfrm>
          <a:prstGeom prst="rect">
            <a:avLst/>
          </a:prstGeom>
        </p:spPr>
        <p:txBody>
          <a:bodyPr lIns="122275" tIns="61140" rIns="122275" bIns="61140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3" y="3886204"/>
            <a:ext cx="8534399" cy="1752599"/>
          </a:xfrm>
          <a:prstGeom prst="rect">
            <a:avLst/>
          </a:prstGeom>
        </p:spPr>
        <p:txBody>
          <a:bodyPr lIns="122275" tIns="61140" rIns="122275" bIns="61140"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97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1943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7914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388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9857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5829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1800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7772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Rectangle 3"/>
          <p:cNvSpPr/>
          <p:nvPr userDrawn="1"/>
        </p:nvSpPr>
        <p:spPr>
          <a:xfrm>
            <a:off x="3" y="476676"/>
            <a:ext cx="12192000" cy="93610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19428" tIns="59716" rIns="119428" bIns="59716" rtlCol="0" anchor="ctr"/>
          <a:lstStyle/>
          <a:p>
            <a:pPr algn="ctr" defTabSz="1194302"/>
            <a:endParaRPr lang="en-GB" sz="1758">
              <a:solidFill>
                <a:prstClr val="white"/>
              </a:solidFill>
            </a:endParaRPr>
          </a:p>
        </p:txBody>
      </p:sp>
      <p:pic>
        <p:nvPicPr>
          <p:cNvPr id="7" name="Picture 6" descr="Developing Organisation Values_v3-1.jpg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3750"/>
          <a:stretch/>
        </p:blipFill>
        <p:spPr>
          <a:xfrm>
            <a:off x="164210" y="208741"/>
            <a:ext cx="11865223" cy="17615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54691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3347" y="1139161"/>
            <a:ext cx="11699747" cy="4987012"/>
          </a:xfrm>
          <a:prstGeom prst="rect">
            <a:avLst/>
          </a:prstGeom>
        </p:spPr>
        <p:txBody>
          <a:bodyPr lIns="122275" tIns="61140" rIns="122275" bIns="61140"/>
          <a:lstStyle>
            <a:lvl1pPr>
              <a:defRPr sz="1758">
                <a:solidFill>
                  <a:schemeClr val="bg1">
                    <a:lumMod val="65000"/>
                  </a:schemeClr>
                </a:solidFill>
              </a:defRPr>
            </a:lvl1pPr>
            <a:lvl2pPr>
              <a:defRPr sz="1758">
                <a:solidFill>
                  <a:schemeClr val="bg1">
                    <a:lumMod val="65000"/>
                  </a:schemeClr>
                </a:solidFill>
              </a:defRPr>
            </a:lvl2pPr>
            <a:lvl3pPr>
              <a:defRPr sz="1758">
                <a:solidFill>
                  <a:schemeClr val="bg1">
                    <a:lumMod val="65000"/>
                  </a:schemeClr>
                </a:solidFill>
              </a:defRPr>
            </a:lvl3pPr>
            <a:lvl4pPr>
              <a:defRPr sz="1758">
                <a:solidFill>
                  <a:schemeClr val="bg1">
                    <a:lumMod val="65000"/>
                  </a:schemeClr>
                </a:solidFill>
              </a:defRPr>
            </a:lvl4pPr>
            <a:lvl5pPr>
              <a:defRPr sz="1758">
                <a:solidFill>
                  <a:schemeClr val="bg1">
                    <a:lumMod val="65000"/>
                  </a:schemeClr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32433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52803" y="1143496"/>
            <a:ext cx="10882560" cy="4733777"/>
          </a:xfrm>
          <a:prstGeom prst="rect">
            <a:avLst/>
          </a:prstGeom>
        </p:spPr>
        <p:txBody>
          <a:bodyPr lIns="110920" tIns="55458" rIns="110920" bIns="55458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239187" y="188647"/>
            <a:ext cx="9313199" cy="720080"/>
          </a:xfrm>
          <a:prstGeom prst="rect">
            <a:avLst/>
          </a:prstGeom>
        </p:spPr>
        <p:txBody>
          <a:bodyPr lIns="122275" tIns="61140" rIns="122275" bIns="61140"/>
          <a:lstStyle>
            <a:lvl1pPr marL="0" indent="0">
              <a:buFontTx/>
              <a:buNone/>
              <a:defRPr sz="5274">
                <a:solidFill>
                  <a:schemeClr val="bg1"/>
                </a:solidFill>
              </a:defRPr>
            </a:lvl1pPr>
          </a:lstStyle>
          <a:p>
            <a:pPr lvl="0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523212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, Content and Kick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0459" y="142852"/>
            <a:ext cx="10572824" cy="1143000"/>
          </a:xfrm>
        </p:spPr>
        <p:txBody>
          <a:bodyPr lIns="109774" tIns="54887" rIns="109774" bIns="54887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0459" y="1428739"/>
            <a:ext cx="11715832" cy="4000527"/>
          </a:xfrm>
        </p:spPr>
        <p:txBody>
          <a:bodyPr lIns="109774" tIns="54887" rIns="109774" bIns="54887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-43" y="6492902"/>
            <a:ext cx="2844800" cy="365125"/>
          </a:xfrm>
        </p:spPr>
        <p:txBody>
          <a:bodyPr lIns="109774" tIns="54887" rIns="109774" bIns="54887"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395883" y="6448254"/>
            <a:ext cx="2844800" cy="365125"/>
          </a:xfrm>
          <a:prstGeom prst="rect">
            <a:avLst/>
          </a:prstGeom>
        </p:spPr>
        <p:txBody>
          <a:bodyPr lIns="109774" tIns="54887" rIns="109774" bIns="54887"/>
          <a:lstStyle/>
          <a:p>
            <a:fld id="{60CAAB6C-484E-499A-A841-E4B3080FF739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Text Placeholder 8"/>
          <p:cNvSpPr>
            <a:spLocks noGrp="1"/>
          </p:cNvSpPr>
          <p:nvPr>
            <p:ph type="body" sz="quarter" idx="13"/>
          </p:nvPr>
        </p:nvSpPr>
        <p:spPr>
          <a:xfrm>
            <a:off x="190459" y="5572142"/>
            <a:ext cx="11715832" cy="857237"/>
          </a:xfrm>
        </p:spPr>
        <p:txBody>
          <a:bodyPr lIns="109774" tIns="54887" rIns="109774" bIns="54887">
            <a:normAutofit/>
          </a:bodyPr>
          <a:lstStyle>
            <a:lvl1pPr marL="0" indent="0">
              <a:buFontTx/>
              <a:buNone/>
              <a:defRPr sz="2149" i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343502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E1C2547C-A99E-445C-856C-489D835376B1}" type="datetimeFigureOut">
              <a:rPr lang="en-GB" smtClean="0"/>
              <a:t>24/09/2025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6C685FC2-8A67-4C82-A2CA-FFAABA5A64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973341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E1C2547C-A99E-445C-856C-489D835376B1}" type="datetimeFigureOut">
              <a:rPr lang="en-GB" smtClean="0"/>
              <a:t>24/09/2025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6C685FC2-8A67-4C82-A2CA-FFAABA5A64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20823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Header - N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Slide title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3304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Straight Connector 9"/>
          <p:cNvCxnSpPr/>
          <p:nvPr/>
        </p:nvCxnSpPr>
        <p:spPr>
          <a:xfrm>
            <a:off x="215515" y="6516768"/>
            <a:ext cx="11740444" cy="0"/>
          </a:xfrm>
          <a:prstGeom prst="line">
            <a:avLst/>
          </a:prstGeom>
          <a:ln w="3175" cmpd="sng">
            <a:solidFill>
              <a:srgbClr val="CB1719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Rectangle 1"/>
          <p:cNvSpPr txBox="1">
            <a:spLocks noChangeArrowheads="1"/>
          </p:cNvSpPr>
          <p:nvPr/>
        </p:nvSpPr>
        <p:spPr>
          <a:xfrm>
            <a:off x="8791" y="12"/>
            <a:ext cx="12192000" cy="1050551"/>
          </a:xfrm>
          <a:prstGeom prst="rect">
            <a:avLst/>
          </a:prstGeom>
          <a:solidFill>
            <a:srgbClr val="CD1719"/>
          </a:solidFill>
        </p:spPr>
        <p:txBody>
          <a:bodyPr lIns="119428" tIns="59716" rIns="119428" bIns="59716"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buFont typeface="Wingdings" charset="0"/>
              <a:buNone/>
              <a:defRPr/>
            </a:pPr>
            <a:endParaRPr lang="en-US" sz="4297">
              <a:solidFill>
                <a:prstClr val="white"/>
              </a:solidFill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39210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8" r:id="rId7"/>
    <p:sldLayoutId id="2147483669" r:id="rId8"/>
    <p:sldLayoutId id="2147483670" r:id="rId9"/>
  </p:sldLayoutIdLst>
  <p:txStyles>
    <p:titleStyle>
      <a:lvl1pPr algn="ctr" defTabSz="597149" rtl="0" eaLnBrk="1" latinLnBrk="0" hangingPunct="1">
        <a:spcBef>
          <a:spcPct val="0"/>
        </a:spcBef>
        <a:buNone/>
        <a:defRPr sz="576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47862" indent="-447862" algn="l" defTabSz="597149" rtl="0" eaLnBrk="1" latinLnBrk="0" hangingPunct="1">
        <a:spcBef>
          <a:spcPct val="20000"/>
        </a:spcBef>
        <a:buFont typeface="Arial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970369" indent="-373218" algn="l" defTabSz="597149" rtl="0" eaLnBrk="1" latinLnBrk="0" hangingPunct="1">
        <a:spcBef>
          <a:spcPct val="20000"/>
        </a:spcBef>
        <a:buFont typeface="Arial"/>
        <a:buChar char="–"/>
        <a:defRPr sz="3614" kern="1200">
          <a:solidFill>
            <a:schemeClr val="tx1"/>
          </a:solidFill>
          <a:latin typeface="+mn-lt"/>
          <a:ea typeface="+mn-ea"/>
          <a:cs typeface="+mn-cs"/>
        </a:defRPr>
      </a:lvl2pPr>
      <a:lvl3pPr marL="1492879" indent="-298576" algn="l" defTabSz="597149" rtl="0" eaLnBrk="1" latinLnBrk="0" hangingPunct="1">
        <a:spcBef>
          <a:spcPct val="20000"/>
        </a:spcBef>
        <a:buFont typeface="Arial"/>
        <a:buChar char="•"/>
        <a:defRPr sz="3125" kern="1200">
          <a:solidFill>
            <a:schemeClr val="tx1"/>
          </a:solidFill>
          <a:latin typeface="+mn-lt"/>
          <a:ea typeface="+mn-ea"/>
          <a:cs typeface="+mn-cs"/>
        </a:defRPr>
      </a:lvl3pPr>
      <a:lvl4pPr marL="2090028" indent="-298576" algn="l" defTabSz="597149" rtl="0" eaLnBrk="1" latinLnBrk="0" hangingPunct="1">
        <a:spcBef>
          <a:spcPct val="20000"/>
        </a:spcBef>
        <a:buFont typeface="Arial"/>
        <a:buChar char="–"/>
        <a:defRPr sz="2539" kern="1200">
          <a:solidFill>
            <a:schemeClr val="tx1"/>
          </a:solidFill>
          <a:latin typeface="+mn-lt"/>
          <a:ea typeface="+mn-ea"/>
          <a:cs typeface="+mn-cs"/>
        </a:defRPr>
      </a:lvl4pPr>
      <a:lvl5pPr marL="2687177" indent="-298576" algn="l" defTabSz="597149" rtl="0" eaLnBrk="1" latinLnBrk="0" hangingPunct="1">
        <a:spcBef>
          <a:spcPct val="20000"/>
        </a:spcBef>
        <a:buFont typeface="Arial"/>
        <a:buChar char="»"/>
        <a:defRPr sz="2539" kern="1200">
          <a:solidFill>
            <a:schemeClr val="tx1"/>
          </a:solidFill>
          <a:latin typeface="+mn-lt"/>
          <a:ea typeface="+mn-ea"/>
          <a:cs typeface="+mn-cs"/>
        </a:defRPr>
      </a:lvl5pPr>
      <a:lvl6pPr marL="3284327" indent="-298576" algn="l" defTabSz="597149" rtl="0" eaLnBrk="1" latinLnBrk="0" hangingPunct="1">
        <a:spcBef>
          <a:spcPct val="20000"/>
        </a:spcBef>
        <a:buFont typeface="Arial"/>
        <a:buChar char="•"/>
        <a:defRPr sz="2539" kern="1200">
          <a:solidFill>
            <a:schemeClr val="tx1"/>
          </a:solidFill>
          <a:latin typeface="+mn-lt"/>
          <a:ea typeface="+mn-ea"/>
          <a:cs typeface="+mn-cs"/>
        </a:defRPr>
      </a:lvl6pPr>
      <a:lvl7pPr marL="3881477" indent="-298576" algn="l" defTabSz="597149" rtl="0" eaLnBrk="1" latinLnBrk="0" hangingPunct="1">
        <a:spcBef>
          <a:spcPct val="20000"/>
        </a:spcBef>
        <a:buFont typeface="Arial"/>
        <a:buChar char="•"/>
        <a:defRPr sz="2539" kern="1200">
          <a:solidFill>
            <a:schemeClr val="tx1"/>
          </a:solidFill>
          <a:latin typeface="+mn-lt"/>
          <a:ea typeface="+mn-ea"/>
          <a:cs typeface="+mn-cs"/>
        </a:defRPr>
      </a:lvl7pPr>
      <a:lvl8pPr marL="4478629" indent="-298576" algn="l" defTabSz="597149" rtl="0" eaLnBrk="1" latinLnBrk="0" hangingPunct="1">
        <a:spcBef>
          <a:spcPct val="20000"/>
        </a:spcBef>
        <a:buFont typeface="Arial"/>
        <a:buChar char="•"/>
        <a:defRPr sz="2539" kern="1200">
          <a:solidFill>
            <a:schemeClr val="tx1"/>
          </a:solidFill>
          <a:latin typeface="+mn-lt"/>
          <a:ea typeface="+mn-ea"/>
          <a:cs typeface="+mn-cs"/>
        </a:defRPr>
      </a:lvl8pPr>
      <a:lvl9pPr marL="5075777" indent="-298576" algn="l" defTabSz="597149" rtl="0" eaLnBrk="1" latinLnBrk="0" hangingPunct="1">
        <a:spcBef>
          <a:spcPct val="20000"/>
        </a:spcBef>
        <a:buFont typeface="Arial"/>
        <a:buChar char="•"/>
        <a:defRPr sz="253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97149" rtl="0" eaLnBrk="1" latinLnBrk="0" hangingPunct="1">
        <a:defRPr sz="2344" kern="1200">
          <a:solidFill>
            <a:schemeClr val="tx1"/>
          </a:solidFill>
          <a:latin typeface="+mn-lt"/>
          <a:ea typeface="+mn-ea"/>
          <a:cs typeface="+mn-cs"/>
        </a:defRPr>
      </a:lvl1pPr>
      <a:lvl2pPr marL="597149" algn="l" defTabSz="597149" rtl="0" eaLnBrk="1" latinLnBrk="0" hangingPunct="1">
        <a:defRPr sz="2344" kern="1200">
          <a:solidFill>
            <a:schemeClr val="tx1"/>
          </a:solidFill>
          <a:latin typeface="+mn-lt"/>
          <a:ea typeface="+mn-ea"/>
          <a:cs typeface="+mn-cs"/>
        </a:defRPr>
      </a:lvl2pPr>
      <a:lvl3pPr marL="1194302" algn="l" defTabSz="597149" rtl="0" eaLnBrk="1" latinLnBrk="0" hangingPunct="1">
        <a:defRPr sz="2344" kern="1200">
          <a:solidFill>
            <a:schemeClr val="tx1"/>
          </a:solidFill>
          <a:latin typeface="+mn-lt"/>
          <a:ea typeface="+mn-ea"/>
          <a:cs typeface="+mn-cs"/>
        </a:defRPr>
      </a:lvl3pPr>
      <a:lvl4pPr marL="1791452" algn="l" defTabSz="597149" rtl="0" eaLnBrk="1" latinLnBrk="0" hangingPunct="1">
        <a:defRPr sz="2344" kern="1200">
          <a:solidFill>
            <a:schemeClr val="tx1"/>
          </a:solidFill>
          <a:latin typeface="+mn-lt"/>
          <a:ea typeface="+mn-ea"/>
          <a:cs typeface="+mn-cs"/>
        </a:defRPr>
      </a:lvl4pPr>
      <a:lvl5pPr marL="2388600" algn="l" defTabSz="597149" rtl="0" eaLnBrk="1" latinLnBrk="0" hangingPunct="1">
        <a:defRPr sz="2344" kern="1200">
          <a:solidFill>
            <a:schemeClr val="tx1"/>
          </a:solidFill>
          <a:latin typeface="+mn-lt"/>
          <a:ea typeface="+mn-ea"/>
          <a:cs typeface="+mn-cs"/>
        </a:defRPr>
      </a:lvl5pPr>
      <a:lvl6pPr marL="2985752" algn="l" defTabSz="597149" rtl="0" eaLnBrk="1" latinLnBrk="0" hangingPunct="1">
        <a:defRPr sz="2344" kern="1200">
          <a:solidFill>
            <a:schemeClr val="tx1"/>
          </a:solidFill>
          <a:latin typeface="+mn-lt"/>
          <a:ea typeface="+mn-ea"/>
          <a:cs typeface="+mn-cs"/>
        </a:defRPr>
      </a:lvl6pPr>
      <a:lvl7pPr marL="3582902" algn="l" defTabSz="597149" rtl="0" eaLnBrk="1" latinLnBrk="0" hangingPunct="1">
        <a:defRPr sz="2344" kern="1200">
          <a:solidFill>
            <a:schemeClr val="tx1"/>
          </a:solidFill>
          <a:latin typeface="+mn-lt"/>
          <a:ea typeface="+mn-ea"/>
          <a:cs typeface="+mn-cs"/>
        </a:defRPr>
      </a:lvl7pPr>
      <a:lvl8pPr marL="4180050" algn="l" defTabSz="597149" rtl="0" eaLnBrk="1" latinLnBrk="0" hangingPunct="1">
        <a:defRPr sz="2344" kern="1200">
          <a:solidFill>
            <a:schemeClr val="tx1"/>
          </a:solidFill>
          <a:latin typeface="+mn-lt"/>
          <a:ea typeface="+mn-ea"/>
          <a:cs typeface="+mn-cs"/>
        </a:defRPr>
      </a:lvl8pPr>
      <a:lvl9pPr marL="4777202" algn="l" defTabSz="597149" rtl="0" eaLnBrk="1" latinLnBrk="0" hangingPunct="1">
        <a:defRPr sz="234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customXml" Target="../ink/ink1.xml"/><Relationship Id="rId7" Type="http://schemas.openxmlformats.org/officeDocument/2006/relationships/customXml" Target="../ink/ink3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3.png"/><Relationship Id="rId5" Type="http://schemas.openxmlformats.org/officeDocument/2006/relationships/customXml" Target="../ink/ink2.xml"/><Relationship Id="rId10" Type="http://schemas.openxmlformats.org/officeDocument/2006/relationships/image" Target="../media/image5.png"/><Relationship Id="rId4" Type="http://schemas.openxmlformats.org/officeDocument/2006/relationships/image" Target="../media/image2.png"/><Relationship Id="rId9" Type="http://schemas.openxmlformats.org/officeDocument/2006/relationships/customXml" Target="../ink/ink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065109C-8571-16FE-B4D7-E727D0AD90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0620" y="1047912"/>
            <a:ext cx="10882560" cy="5276555"/>
          </a:xfrm>
        </p:spPr>
        <p:txBody>
          <a:bodyPr lIns="82918" tIns="41460" rIns="82918" bIns="41460" anchor="t"/>
          <a:lstStyle/>
          <a:p>
            <a:pPr marL="0" indent="0">
              <a:buNone/>
            </a:pPr>
            <a:endParaRPr lang="en-US" dirty="0">
              <a:cs typeface="Calibri"/>
            </a:endParaRPr>
          </a:p>
          <a:p>
            <a:pPr marL="0" indent="0">
              <a:buNone/>
            </a:pPr>
            <a:r>
              <a:rPr lang="en-US" sz="4250" dirty="0">
                <a:cs typeface="Calibri"/>
              </a:rPr>
              <a:t> 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0B626C1-B2BF-326D-AC6A-3838F237D357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5060" y="88644"/>
            <a:ext cx="10882560" cy="72008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10" tIns="45706" rIns="91410" bIns="45706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59714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n-ea"/>
                <a:cs typeface="Calibri"/>
              </a:rPr>
              <a:t>ASC Operations – team structure</a:t>
            </a:r>
            <a:endParaRPr kumimoji="0" lang="en-US" sz="5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grpSp>
        <p:nvGrpSpPr>
          <p:cNvPr id="5" name="Group 4" descr="Box showing Director's name">
            <a:extLst>
              <a:ext uri="{FF2B5EF4-FFF2-40B4-BE49-F238E27FC236}">
                <a16:creationId xmlns:a16="http://schemas.microsoft.com/office/drawing/2014/main" id="{C01078C3-A7D4-BDC2-D672-A79576478EC7}"/>
              </a:ext>
            </a:extLst>
          </p:cNvPr>
          <p:cNvGrpSpPr/>
          <p:nvPr/>
        </p:nvGrpSpPr>
        <p:grpSpPr>
          <a:xfrm>
            <a:off x="4669008" y="1119878"/>
            <a:ext cx="2481543" cy="519366"/>
            <a:chOff x="5213322" y="2188568"/>
            <a:chExt cx="1525083" cy="2425373"/>
          </a:xfrm>
        </p:grpSpPr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id="{A55D270F-EF10-6746-C7E2-5688BDAFB5C8}"/>
                </a:ext>
              </a:extLst>
            </p:cNvPr>
            <p:cNvSpPr/>
            <p:nvPr/>
          </p:nvSpPr>
          <p:spPr>
            <a:xfrm>
              <a:off x="5213322" y="2318941"/>
              <a:ext cx="1525083" cy="2295000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7" name="Rectangle: Rounded Corners 4">
              <a:extLst>
                <a:ext uri="{FF2B5EF4-FFF2-40B4-BE49-F238E27FC236}">
                  <a16:creationId xmlns:a16="http://schemas.microsoft.com/office/drawing/2014/main" id="{69192C52-6A4F-48F4-87BE-7692A399D9F5}"/>
                </a:ext>
              </a:extLst>
            </p:cNvPr>
            <p:cNvSpPr txBox="1"/>
            <p:nvPr/>
          </p:nvSpPr>
          <p:spPr>
            <a:xfrm>
              <a:off x="5264596" y="2188568"/>
              <a:ext cx="1435747" cy="220566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06680" tIns="106680" rIns="106680" bIns="106680" numCol="1" spcCol="1270" anchor="t" anchorCtr="0">
              <a:noAutofit/>
            </a:bodyPr>
            <a:lstStyle/>
            <a:p>
              <a:pPr marL="0" lvl="1" algn="ctr" defTabSz="6667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</a:pPr>
              <a:r>
                <a:rPr lang="en-US" sz="1200" b="1" kern="1200" dirty="0">
                  <a:latin typeface="Calibri"/>
                </a:rPr>
                <a:t>Director of Adult Social Care</a:t>
              </a:r>
              <a:endParaRPr lang="en-US" sz="1200" kern="1200" dirty="0">
                <a:latin typeface="Calibri"/>
              </a:endParaRPr>
            </a:p>
            <a:p>
              <a:pPr marL="0" lvl="1" algn="ctr" defTabSz="666750" rtl="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</a:pPr>
              <a:r>
                <a:rPr lang="en-US" sz="1200" kern="1200" dirty="0">
                  <a:latin typeface="Calibri"/>
                </a:rPr>
                <a:t>Mette Le Jakobsen </a:t>
              </a:r>
            </a:p>
          </p:txBody>
        </p:sp>
      </p:grpSp>
      <p:grpSp>
        <p:nvGrpSpPr>
          <p:cNvPr id="12" name="Group 11" descr="Box showing Senior operational manager">
            <a:extLst>
              <a:ext uri="{FF2B5EF4-FFF2-40B4-BE49-F238E27FC236}">
                <a16:creationId xmlns:a16="http://schemas.microsoft.com/office/drawing/2014/main" id="{5E7765F4-F0A5-DBCA-8D7D-B1E035FDFF7C}"/>
              </a:ext>
            </a:extLst>
          </p:cNvPr>
          <p:cNvGrpSpPr/>
          <p:nvPr/>
        </p:nvGrpSpPr>
        <p:grpSpPr>
          <a:xfrm>
            <a:off x="1092588" y="1686482"/>
            <a:ext cx="1525083" cy="1024206"/>
            <a:chOff x="1391403" y="1560853"/>
            <a:chExt cx="1525083" cy="695000"/>
          </a:xfrm>
        </p:grpSpPr>
        <p:sp>
          <p:nvSpPr>
            <p:cNvPr id="13" name="Rectangle: Rounded Corners 12">
              <a:extLst>
                <a:ext uri="{FF2B5EF4-FFF2-40B4-BE49-F238E27FC236}">
                  <a16:creationId xmlns:a16="http://schemas.microsoft.com/office/drawing/2014/main" id="{1CC4F710-7EB4-78D9-2601-529A79F8C059}"/>
                </a:ext>
              </a:extLst>
            </p:cNvPr>
            <p:cNvSpPr/>
            <p:nvPr/>
          </p:nvSpPr>
          <p:spPr>
            <a:xfrm>
              <a:off x="1391403" y="1607853"/>
              <a:ext cx="1525083" cy="648000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14" name="Rectangle: Rounded Corners 4">
              <a:extLst>
                <a:ext uri="{FF2B5EF4-FFF2-40B4-BE49-F238E27FC236}">
                  <a16:creationId xmlns:a16="http://schemas.microsoft.com/office/drawing/2014/main" id="{B26AA925-A653-76AB-BD01-5A28C204C221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391403" y="1560853"/>
              <a:ext cx="1525083" cy="37099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6680" tIns="106680" rIns="106680" bIns="57150" numCol="1" spcCol="1270" anchor="t" anchorCtr="0">
              <a:noAutofit/>
            </a:bodyPr>
            <a:lstStyle/>
            <a:p>
              <a:pPr marL="0" lvl="0" indent="0" algn="l" defTabSz="666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200" kern="1200" dirty="0"/>
                <a:t>Senior Operational Manager</a:t>
              </a:r>
            </a:p>
          </p:txBody>
        </p:sp>
      </p:grpSp>
      <p:grpSp>
        <p:nvGrpSpPr>
          <p:cNvPr id="8" name="Group 7" descr="Box showing services under Senior Operational manager">
            <a:extLst>
              <a:ext uri="{FF2B5EF4-FFF2-40B4-BE49-F238E27FC236}">
                <a16:creationId xmlns:a16="http://schemas.microsoft.com/office/drawing/2014/main" id="{87F6C64C-D1D4-F184-FCA2-33180BEFF9BC}"/>
              </a:ext>
            </a:extLst>
          </p:cNvPr>
          <p:cNvGrpSpPr/>
          <p:nvPr/>
        </p:nvGrpSpPr>
        <p:grpSpPr>
          <a:xfrm>
            <a:off x="1102057" y="2617479"/>
            <a:ext cx="1540899" cy="2905353"/>
            <a:chOff x="1763568" y="1888203"/>
            <a:chExt cx="1525083" cy="2941235"/>
          </a:xfrm>
        </p:grpSpPr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15799D57-6DF0-B0D3-D5D9-D23D4CE8537B}"/>
                </a:ext>
              </a:extLst>
            </p:cNvPr>
            <p:cNvSpPr/>
            <p:nvPr/>
          </p:nvSpPr>
          <p:spPr>
            <a:xfrm>
              <a:off x="1763568" y="1888203"/>
              <a:ext cx="1525083" cy="2862000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10" name="Rectangle: Rounded Corners 4">
              <a:extLst>
                <a:ext uri="{FF2B5EF4-FFF2-40B4-BE49-F238E27FC236}">
                  <a16:creationId xmlns:a16="http://schemas.microsoft.com/office/drawing/2014/main" id="{BEEDEC82-3A68-060A-940A-FBB9E1FABF03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798368" y="2056774"/>
              <a:ext cx="1435747" cy="277266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06680" tIns="106680" rIns="106680" bIns="106680" numCol="1" spcCol="1270" anchor="t" anchorCtr="0">
              <a:noAutofit/>
            </a:bodyPr>
            <a:lstStyle/>
            <a:p>
              <a:pPr marL="114300" lvl="1" indent="-114300" algn="l" defTabSz="666750" rtl="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n-US" sz="1500" kern="1200" dirty="0" err="1">
                  <a:latin typeface="Calibri"/>
                </a:rPr>
                <a:t>Reablement</a:t>
              </a:r>
              <a:endParaRPr lang="en-US" sz="1500" kern="1200" dirty="0">
                <a:latin typeface="Calibri"/>
              </a:endParaRPr>
            </a:p>
            <a:p>
              <a:pPr marL="114300" lvl="1" indent="-114300" algn="l" defTabSz="666750" rtl="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n-US" sz="1500" dirty="0">
                  <a:latin typeface="Calibri"/>
                </a:rPr>
                <a:t>Bristol Community Links</a:t>
              </a:r>
              <a:endParaRPr lang="en-US" sz="1500" dirty="0">
                <a:latin typeface="Calibri"/>
                <a:ea typeface="Calibri"/>
                <a:cs typeface="Calibri"/>
              </a:endParaRPr>
            </a:p>
            <a:p>
              <a:pPr marL="114300" lvl="1" indent="-114300" algn="l" defTabSz="666750" rtl="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n-US" sz="1500" kern="1200" dirty="0">
                  <a:latin typeface="Calibri"/>
                </a:rPr>
                <a:t>Shared Lives</a:t>
              </a:r>
              <a:endParaRPr lang="en-US" sz="1500" kern="1200" dirty="0">
                <a:latin typeface="Calibri"/>
                <a:ea typeface="Calibri"/>
                <a:cs typeface="Calibri"/>
              </a:endParaRPr>
            </a:p>
            <a:p>
              <a:pPr marL="114300" lvl="1" indent="-114300" algn="l" defTabSz="666750" rtl="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n-US" sz="1500" dirty="0">
                  <a:latin typeface="Calibri"/>
                </a:rPr>
                <a:t>Redfield Lodge</a:t>
              </a:r>
              <a:endParaRPr lang="en-US" sz="1500" dirty="0">
                <a:latin typeface="Calibri"/>
                <a:ea typeface="Calibri"/>
                <a:cs typeface="Calibri"/>
              </a:endParaRPr>
            </a:p>
            <a:p>
              <a:pPr marL="114300" lvl="1" indent="-114300" defTabSz="6667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n-US" sz="1500" dirty="0">
                  <a:latin typeface="Calibri"/>
                  <a:ea typeface="Calibri"/>
                  <a:cs typeface="Calibri"/>
                </a:rPr>
                <a:t>Community Meals</a:t>
              </a:r>
              <a:endParaRPr lang="en-US" sz="1500" kern="1200" dirty="0">
                <a:latin typeface="Calibri"/>
                <a:ea typeface="Calibri"/>
                <a:cs typeface="Calibri"/>
              </a:endParaRPr>
            </a:p>
            <a:p>
              <a:pPr marL="114300" lvl="1" indent="-114300" algn="l" defTabSz="666750" rtl="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endParaRPr lang="en-US" sz="1500" kern="1200" dirty="0">
                <a:latin typeface="Calibri"/>
              </a:endParaRPr>
            </a:p>
          </p:txBody>
        </p:sp>
      </p:grp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255E753B-8010-5A62-782C-0B3852679EE8}"/>
              </a:ext>
            </a:extLst>
          </p:cNvPr>
          <p:cNvSpPr/>
          <p:nvPr/>
        </p:nvSpPr>
        <p:spPr>
          <a:xfrm>
            <a:off x="3364444" y="1762942"/>
            <a:ext cx="1525083" cy="854537"/>
          </a:xfrm>
          <a:prstGeom prst="roundRect">
            <a:avLst>
              <a:gd name="adj" fmla="val 10000"/>
            </a:avLst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lvl="0"/>
            <a:r>
              <a:rPr lang="en-US" sz="1200" dirty="0"/>
              <a:t>Head of Service, Emma Goodall </a:t>
            </a:r>
            <a:r>
              <a:rPr lang="en-US" sz="1200"/>
              <a:t>(interim)</a:t>
            </a:r>
            <a:endParaRPr lang="en-GB" sz="1200" dirty="0"/>
          </a:p>
        </p:txBody>
      </p:sp>
      <p:sp>
        <p:nvSpPr>
          <p:cNvPr id="2147" name="Rectangle: Rounded Corners 2146">
            <a:extLst>
              <a:ext uri="{FF2B5EF4-FFF2-40B4-BE49-F238E27FC236}">
                <a16:creationId xmlns:a16="http://schemas.microsoft.com/office/drawing/2014/main" id="{ED838AD6-BC13-ADDF-FB42-598E9AC993CC}"/>
              </a:ext>
            </a:extLst>
          </p:cNvPr>
          <p:cNvSpPr/>
          <p:nvPr/>
        </p:nvSpPr>
        <p:spPr>
          <a:xfrm>
            <a:off x="3364444" y="2407411"/>
            <a:ext cx="1540899" cy="2986055"/>
          </a:xfrm>
          <a:prstGeom prst="roundRect">
            <a:avLst>
              <a:gd name="adj" fmla="val 10000"/>
            </a:avLst>
          </a:prstGeom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marL="114300" lvl="1" indent="-114300" defTabSz="6667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r>
              <a:rPr lang="en-US" sz="1500" dirty="0">
                <a:latin typeface="Calibri"/>
              </a:rPr>
              <a:t>N&amp;W Community</a:t>
            </a:r>
          </a:p>
          <a:p>
            <a:pPr marL="114300" lvl="1" indent="-114300" defTabSz="6667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r>
              <a:rPr lang="en-US" sz="1500" dirty="0">
                <a:latin typeface="Calibri"/>
              </a:rPr>
              <a:t>ICE Community</a:t>
            </a:r>
          </a:p>
          <a:p>
            <a:pPr marL="114300" lvl="1" indent="-114300" defTabSz="6667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r>
              <a:rPr lang="en-US" sz="1500" dirty="0">
                <a:latin typeface="Calibri"/>
              </a:rPr>
              <a:t>South Community</a:t>
            </a:r>
          </a:p>
          <a:p>
            <a:pPr marL="114300" lvl="1" indent="-114300" defTabSz="6667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r>
              <a:rPr lang="en-US" sz="1500" dirty="0">
                <a:latin typeface="Calibri"/>
              </a:rPr>
              <a:t>Homeless Intervention Service</a:t>
            </a:r>
          </a:p>
          <a:p>
            <a:pPr marL="114300" lvl="1" indent="-114300" defTabSz="6667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r>
              <a:rPr lang="en-US" sz="1500" dirty="0">
                <a:latin typeface="Calibri"/>
              </a:rPr>
              <a:t>LD &amp; Autism Strategic Lead</a:t>
            </a:r>
          </a:p>
          <a:p>
            <a:pPr marL="114300" lvl="1" indent="-114300" defTabSz="6667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r>
              <a:rPr lang="en-US" sz="1500" dirty="0">
                <a:latin typeface="Calibri"/>
              </a:rPr>
              <a:t>Locality partnership</a:t>
            </a:r>
          </a:p>
          <a:p>
            <a:pPr marL="114300" lvl="1" indent="-114300" defTabSz="6667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endParaRPr lang="en-US" sz="1500" dirty="0">
              <a:latin typeface="Calibri"/>
            </a:endParaRPr>
          </a:p>
          <a:p>
            <a:pPr lvl="0"/>
            <a:endParaRPr lang="en-US" dirty="0"/>
          </a:p>
        </p:txBody>
      </p:sp>
      <p:sp>
        <p:nvSpPr>
          <p:cNvPr id="2162" name="Rectangle: Rounded Corners 2161">
            <a:extLst>
              <a:ext uri="{FF2B5EF4-FFF2-40B4-BE49-F238E27FC236}">
                <a16:creationId xmlns:a16="http://schemas.microsoft.com/office/drawing/2014/main" id="{C86FDCD6-B823-4E52-0786-1214366091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/>
        </p:nvSpPr>
        <p:spPr>
          <a:xfrm>
            <a:off x="3358166" y="5733135"/>
            <a:ext cx="1414817" cy="91440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63" name="TextBox 2162">
            <a:extLst>
              <a:ext uri="{FF2B5EF4-FFF2-40B4-BE49-F238E27FC236}">
                <a16:creationId xmlns:a16="http://schemas.microsoft.com/office/drawing/2014/main" id="{D8915D2F-C8D8-517C-E061-D43D0D91BE7B}"/>
              </a:ext>
            </a:extLst>
          </p:cNvPr>
          <p:cNvSpPr txBox="1">
            <a:spLocks/>
          </p:cNvSpPr>
          <p:nvPr/>
        </p:nvSpPr>
        <p:spPr>
          <a:xfrm>
            <a:off x="3354623" y="5750571"/>
            <a:ext cx="1450637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200" dirty="0">
                <a:cs typeface="Calibri"/>
              </a:rPr>
              <a:t>x2 Service Managers</a:t>
            </a: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B467F157-EAFB-37B5-B651-C33CF91FCA9B}"/>
              </a:ext>
            </a:extLst>
          </p:cNvPr>
          <p:cNvSpPr/>
          <p:nvPr/>
        </p:nvSpPr>
        <p:spPr>
          <a:xfrm>
            <a:off x="5475098" y="1788848"/>
            <a:ext cx="1525083" cy="854537"/>
          </a:xfrm>
          <a:prstGeom prst="roundRect">
            <a:avLst>
              <a:gd name="adj" fmla="val 10000"/>
            </a:avLst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lvl="0"/>
            <a:r>
              <a:rPr lang="en-US" sz="1200" dirty="0"/>
              <a:t>Head of Service, Claudine Mignott</a:t>
            </a:r>
            <a:endParaRPr lang="en-GB" sz="1200" dirty="0"/>
          </a:p>
        </p:txBody>
      </p:sp>
      <p:sp>
        <p:nvSpPr>
          <p:cNvPr id="2164" name="Rectangle: Rounded Corners 2163">
            <a:extLst>
              <a:ext uri="{FF2B5EF4-FFF2-40B4-BE49-F238E27FC236}">
                <a16:creationId xmlns:a16="http://schemas.microsoft.com/office/drawing/2014/main" id="{3EE22D5F-6811-84CA-55DC-50DBFBA7E5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521865" y="5714504"/>
            <a:ext cx="1342636" cy="91440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46" name="Rectangle: Rounded Corners 2145">
            <a:extLst>
              <a:ext uri="{FF2B5EF4-FFF2-40B4-BE49-F238E27FC236}">
                <a16:creationId xmlns:a16="http://schemas.microsoft.com/office/drawing/2014/main" id="{F156227D-2AFF-3231-7682-C8AFBB2C955B}"/>
              </a:ext>
            </a:extLst>
          </p:cNvPr>
          <p:cNvSpPr/>
          <p:nvPr/>
        </p:nvSpPr>
        <p:spPr>
          <a:xfrm>
            <a:off x="5478535" y="2481930"/>
            <a:ext cx="1540899" cy="2986055"/>
          </a:xfrm>
          <a:prstGeom prst="roundRect">
            <a:avLst>
              <a:gd name="adj" fmla="val 10000"/>
            </a:avLst>
          </a:prstGeom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marL="114300" lvl="1" indent="-114300" defTabSz="6667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 typeface="Arial" panose="020B0604020202020204" pitchFamily="34" charset="0"/>
              <a:buChar char="•"/>
            </a:pPr>
            <a:r>
              <a:rPr lang="en-GB" sz="1500" dirty="0">
                <a:latin typeface="Calibri"/>
              </a:rPr>
              <a:t>Advice, Information and Assessment Service</a:t>
            </a:r>
            <a:endParaRPr lang="en-US" sz="1500" dirty="0">
              <a:latin typeface="Calibri"/>
            </a:endParaRPr>
          </a:p>
          <a:p>
            <a:pPr marL="114300" lvl="1" indent="-114300" defTabSz="6667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r>
              <a:rPr lang="en-US" sz="1500" dirty="0">
                <a:latin typeface="Calibri"/>
              </a:rPr>
              <a:t>Safeguarding Ops (MASH)</a:t>
            </a:r>
          </a:p>
          <a:p>
            <a:pPr marL="114300" lvl="1" indent="-114300" defTabSz="6667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r>
              <a:rPr lang="en-US" sz="1500" dirty="0">
                <a:latin typeface="Calibri"/>
              </a:rPr>
              <a:t>AMHP</a:t>
            </a:r>
          </a:p>
          <a:p>
            <a:pPr marL="114300" lvl="1" indent="-114300" defTabSz="6667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r>
              <a:rPr lang="en-US" sz="1500" dirty="0">
                <a:latin typeface="Calibri"/>
              </a:rPr>
              <a:t>DOLS </a:t>
            </a:r>
          </a:p>
          <a:p>
            <a:pPr marL="114300" lvl="1" indent="-114300" defTabSz="6667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r>
              <a:rPr lang="en-US" sz="1500" dirty="0">
                <a:latin typeface="Calibri"/>
              </a:rPr>
              <a:t>Mental Health strategic lead</a:t>
            </a:r>
            <a:endParaRPr lang="en-US" dirty="0"/>
          </a:p>
        </p:txBody>
      </p:sp>
      <p:sp>
        <p:nvSpPr>
          <p:cNvPr id="2165" name="TextBox 2164">
            <a:extLst>
              <a:ext uri="{FF2B5EF4-FFF2-40B4-BE49-F238E27FC236}">
                <a16:creationId xmlns:a16="http://schemas.microsoft.com/office/drawing/2014/main" id="{DFEC590A-EE0A-6562-1043-E0861508BA2D}"/>
              </a:ext>
            </a:extLst>
          </p:cNvPr>
          <p:cNvSpPr txBox="1"/>
          <p:nvPr/>
        </p:nvSpPr>
        <p:spPr>
          <a:xfrm>
            <a:off x="5532777" y="5739989"/>
            <a:ext cx="1331723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200" dirty="0">
                <a:cs typeface="Calibri"/>
              </a:rPr>
              <a:t>x2 Service Managers</a:t>
            </a:r>
          </a:p>
        </p:txBody>
      </p:sp>
      <p:sp>
        <p:nvSpPr>
          <p:cNvPr id="2166" name="Rectangle: Rounded Corners 2165">
            <a:extLst>
              <a:ext uri="{FF2B5EF4-FFF2-40B4-BE49-F238E27FC236}">
                <a16:creationId xmlns:a16="http://schemas.microsoft.com/office/drawing/2014/main" id="{E44F394D-6C32-0219-53B3-97C991BCCB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580019" y="5714504"/>
            <a:ext cx="1414817" cy="91440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3406074F-9D6F-DA13-CF3A-E5AD58CFC4A3}"/>
              </a:ext>
            </a:extLst>
          </p:cNvPr>
          <p:cNvSpPr/>
          <p:nvPr/>
        </p:nvSpPr>
        <p:spPr>
          <a:xfrm>
            <a:off x="7470739" y="1788847"/>
            <a:ext cx="1525083" cy="854537"/>
          </a:xfrm>
          <a:prstGeom prst="roundRect">
            <a:avLst>
              <a:gd name="adj" fmla="val 10000"/>
            </a:avLst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lvl="0"/>
            <a:r>
              <a:rPr lang="en-US" sz="1200" dirty="0"/>
              <a:t>Head of Service, Laura Saint</a:t>
            </a:r>
            <a:endParaRPr lang="en-GB" sz="1200" dirty="0"/>
          </a:p>
        </p:txBody>
      </p:sp>
      <p:sp>
        <p:nvSpPr>
          <p:cNvPr id="2145" name="Rectangle: Rounded Corners 2144">
            <a:extLst>
              <a:ext uri="{FF2B5EF4-FFF2-40B4-BE49-F238E27FC236}">
                <a16:creationId xmlns:a16="http://schemas.microsoft.com/office/drawing/2014/main" id="{EDDFB902-5555-728B-9F95-900646349164}"/>
              </a:ext>
            </a:extLst>
          </p:cNvPr>
          <p:cNvSpPr/>
          <p:nvPr/>
        </p:nvSpPr>
        <p:spPr>
          <a:xfrm>
            <a:off x="7474000" y="2485828"/>
            <a:ext cx="1540899" cy="2986055"/>
          </a:xfrm>
          <a:prstGeom prst="roundRect">
            <a:avLst>
              <a:gd name="adj" fmla="val 10000"/>
            </a:avLst>
          </a:prstGeom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marL="114300" lvl="1" indent="-114300" defTabSz="6667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r>
              <a:rPr lang="en-US" sz="1500" dirty="0">
                <a:latin typeface="Calibri"/>
              </a:rPr>
              <a:t>Hospital Discharge</a:t>
            </a:r>
          </a:p>
          <a:p>
            <a:pPr marL="114300" lvl="1" indent="-114300" defTabSz="6667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r>
              <a:rPr lang="en-US" sz="1500" dirty="0">
                <a:latin typeface="Calibri"/>
              </a:rPr>
              <a:t>Mental Health Hospital Discharge </a:t>
            </a:r>
          </a:p>
          <a:p>
            <a:pPr marL="114300" lvl="1" indent="-114300" defTabSz="6667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r>
              <a:rPr lang="en-US" sz="1500" dirty="0">
                <a:latin typeface="Calibri"/>
              </a:rPr>
              <a:t>CHC Team</a:t>
            </a:r>
          </a:p>
          <a:p>
            <a:pPr marL="114300" lvl="1" indent="-114300" defTabSz="6667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r>
              <a:rPr lang="en-US" sz="1500" dirty="0">
                <a:latin typeface="Calibri"/>
              </a:rPr>
              <a:t>YATS</a:t>
            </a:r>
          </a:p>
          <a:p>
            <a:pPr marL="114300" lvl="1" indent="-114300" defTabSz="6667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r>
              <a:rPr lang="en-US" sz="1500" dirty="0">
                <a:latin typeface="Calibri"/>
              </a:rPr>
              <a:t>Sensory Impairment</a:t>
            </a:r>
          </a:p>
          <a:p>
            <a:pPr marL="114300" lvl="1" indent="-114300" defTabSz="6667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r>
              <a:rPr lang="en-US" sz="1500" dirty="0">
                <a:latin typeface="Calibri"/>
              </a:rPr>
              <a:t>Strategic Lead for health partnerships</a:t>
            </a:r>
          </a:p>
        </p:txBody>
      </p:sp>
      <p:sp>
        <p:nvSpPr>
          <p:cNvPr id="2168" name="TextBox 2167">
            <a:extLst>
              <a:ext uri="{FF2B5EF4-FFF2-40B4-BE49-F238E27FC236}">
                <a16:creationId xmlns:a16="http://schemas.microsoft.com/office/drawing/2014/main" id="{EEF87791-6B1D-8AFD-DE0E-2280EB87D6F9}"/>
              </a:ext>
            </a:extLst>
          </p:cNvPr>
          <p:cNvSpPr txBox="1"/>
          <p:nvPr/>
        </p:nvSpPr>
        <p:spPr>
          <a:xfrm>
            <a:off x="7634229" y="5750571"/>
            <a:ext cx="1360607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200" dirty="0">
                <a:cs typeface="Calibri"/>
              </a:rPr>
              <a:t>x2 Service Managers</a:t>
            </a:r>
          </a:p>
        </p:txBody>
      </p:sp>
      <p:sp>
        <p:nvSpPr>
          <p:cNvPr id="11" name="Arrow: Right 10">
            <a:extLst>
              <a:ext uri="{FF2B5EF4-FFF2-40B4-BE49-F238E27FC236}">
                <a16:creationId xmlns:a16="http://schemas.microsoft.com/office/drawing/2014/main" id="{2CE0E8DD-EED7-43BF-1495-48A5F469A9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004540" y="2284551"/>
            <a:ext cx="261807" cy="273367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Arrow: Right 14">
            <a:extLst>
              <a:ext uri="{FF2B5EF4-FFF2-40B4-BE49-F238E27FC236}">
                <a16:creationId xmlns:a16="http://schemas.microsoft.com/office/drawing/2014/main" id="{D1718638-C9EB-D51B-00EF-E1BD1CA76D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019258" y="2198985"/>
            <a:ext cx="261807" cy="273367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Arrow: Right 15">
            <a:extLst>
              <a:ext uri="{FF2B5EF4-FFF2-40B4-BE49-F238E27FC236}">
                <a16:creationId xmlns:a16="http://schemas.microsoft.com/office/drawing/2014/main" id="{8439B8B1-7E8E-EE80-1594-03CC9CA658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033976" y="2198985"/>
            <a:ext cx="261807" cy="273367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73" name="Arrow: Down 2172">
            <a:extLst>
              <a:ext uri="{FF2B5EF4-FFF2-40B4-BE49-F238E27FC236}">
                <a16:creationId xmlns:a16="http://schemas.microsoft.com/office/drawing/2014/main" id="{7F51D7AF-F122-9115-1933-40829527A2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873921" y="5287500"/>
            <a:ext cx="564242" cy="375631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71" name="Arrow: Down 2170">
            <a:extLst>
              <a:ext uri="{FF2B5EF4-FFF2-40B4-BE49-F238E27FC236}">
                <a16:creationId xmlns:a16="http://schemas.microsoft.com/office/drawing/2014/main" id="{4E879A05-D0CE-C8F2-68DD-5DA16863AC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974860" y="5325175"/>
            <a:ext cx="564242" cy="375631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CF42489C-3D89-E376-AD45-0CF64A76C118}"/>
              </a:ext>
            </a:extLst>
          </p:cNvPr>
          <p:cNvSpPr/>
          <p:nvPr/>
        </p:nvSpPr>
        <p:spPr>
          <a:xfrm>
            <a:off x="9449931" y="1846766"/>
            <a:ext cx="1525083" cy="854537"/>
          </a:xfrm>
          <a:prstGeom prst="roundRect">
            <a:avLst>
              <a:gd name="adj" fmla="val 10000"/>
            </a:avLst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lvl="0"/>
            <a:r>
              <a:rPr lang="en-US" sz="1200" dirty="0"/>
              <a:t>Head of Service, Maria Hamood</a:t>
            </a:r>
            <a:endParaRPr lang="en-GB" sz="1200" dirty="0"/>
          </a:p>
        </p:txBody>
      </p:sp>
      <p:grpSp>
        <p:nvGrpSpPr>
          <p:cNvPr id="30" name="Group 29" descr="Description of services under head of service">
            <a:extLst>
              <a:ext uri="{FF2B5EF4-FFF2-40B4-BE49-F238E27FC236}">
                <a16:creationId xmlns:a16="http://schemas.microsoft.com/office/drawing/2014/main" id="{4BA3BABB-7D1B-BA09-B692-F82DADE98D1F}"/>
              </a:ext>
            </a:extLst>
          </p:cNvPr>
          <p:cNvGrpSpPr/>
          <p:nvPr/>
        </p:nvGrpSpPr>
        <p:grpSpPr>
          <a:xfrm>
            <a:off x="9457510" y="2496893"/>
            <a:ext cx="1540899" cy="3025939"/>
            <a:chOff x="1828100" y="1455835"/>
            <a:chExt cx="1525083" cy="2900227"/>
          </a:xfrm>
        </p:grpSpPr>
        <p:sp>
          <p:nvSpPr>
            <p:cNvPr id="31" name="Rectangle: Rounded Corners 30">
              <a:extLst>
                <a:ext uri="{FF2B5EF4-FFF2-40B4-BE49-F238E27FC236}">
                  <a16:creationId xmlns:a16="http://schemas.microsoft.com/office/drawing/2014/main" id="{D27E272E-39F2-DCD7-46FB-705B9D559A09}"/>
                </a:ext>
              </a:extLst>
            </p:cNvPr>
            <p:cNvSpPr/>
            <p:nvPr/>
          </p:nvSpPr>
          <p:spPr>
            <a:xfrm>
              <a:off x="1828100" y="1455835"/>
              <a:ext cx="1525083" cy="2862000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2144" name="Rectangle: Rounded Corners 4">
              <a:extLst>
                <a:ext uri="{FF2B5EF4-FFF2-40B4-BE49-F238E27FC236}">
                  <a16:creationId xmlns:a16="http://schemas.microsoft.com/office/drawing/2014/main" id="{95033ACD-1FD8-0F0E-3175-2F0942827E28}"/>
                </a:ext>
              </a:extLst>
            </p:cNvPr>
            <p:cNvSpPr txBox="1"/>
            <p:nvPr/>
          </p:nvSpPr>
          <p:spPr>
            <a:xfrm>
              <a:off x="1875331" y="1583398"/>
              <a:ext cx="1435747" cy="277266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06680" tIns="106680" rIns="106680" bIns="106680" numCol="1" spcCol="1270" anchor="t" anchorCtr="0">
              <a:noAutofit/>
            </a:bodyPr>
            <a:lstStyle/>
            <a:p>
              <a:pPr marL="114300" lvl="1" indent="-114300" defTabSz="6667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n-US" sz="1500" dirty="0">
                  <a:latin typeface="Calibri"/>
                </a:rPr>
                <a:t>Recruitment</a:t>
              </a:r>
            </a:p>
            <a:p>
              <a:pPr marL="114300" lvl="1" indent="-114300" defTabSz="6667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n-US" sz="1500" dirty="0">
                  <a:latin typeface="Calibri"/>
                </a:rPr>
                <a:t>Workforce Development</a:t>
              </a:r>
            </a:p>
            <a:p>
              <a:pPr marL="114300" lvl="1" indent="-114300" defTabSz="6667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n-US" sz="1500" dirty="0">
                  <a:latin typeface="Calibri"/>
                </a:rPr>
                <a:t>Principal SW</a:t>
              </a:r>
            </a:p>
            <a:p>
              <a:pPr marL="114300" lvl="1" indent="-114300" defTabSz="6667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n-US" sz="1500" dirty="0">
                  <a:latin typeface="Calibri"/>
                </a:rPr>
                <a:t>Strategic Safeguarding</a:t>
              </a:r>
            </a:p>
            <a:p>
              <a:pPr marL="114300" lvl="1" indent="-114300" defTabSz="6667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n-US" sz="1500" dirty="0">
                  <a:latin typeface="Calibri"/>
                </a:rPr>
                <a:t>CQC Regulation</a:t>
              </a:r>
            </a:p>
            <a:p>
              <a:pPr marL="114300" lvl="1" indent="-114300" defTabSz="6667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n-US" sz="1500" dirty="0">
                  <a:latin typeface="Calibri"/>
                </a:rPr>
                <a:t>Strategic lead for Carers</a:t>
              </a:r>
            </a:p>
            <a:p>
              <a:pPr marL="114300" lvl="1" indent="-114300" algn="l" defTabSz="666750" rtl="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endParaRPr lang="en-US" sz="1500" kern="1200" dirty="0">
                <a:latin typeface="Calibri"/>
              </a:endParaRPr>
            </a:p>
            <a:p>
              <a:pPr marL="114300" lvl="1" indent="-114300" defTabSz="6667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endParaRPr lang="en-US" sz="1500" dirty="0"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2167" name="Rectangle: Rounded Corners 2166">
            <a:extLst>
              <a:ext uri="{FF2B5EF4-FFF2-40B4-BE49-F238E27FC236}">
                <a16:creationId xmlns:a16="http://schemas.microsoft.com/office/drawing/2014/main" id="{77204094-8680-D199-120A-42191980C6C7}"/>
              </a:ext>
            </a:extLst>
          </p:cNvPr>
          <p:cNvSpPr/>
          <p:nvPr/>
        </p:nvSpPr>
        <p:spPr>
          <a:xfrm>
            <a:off x="9448634" y="5714504"/>
            <a:ext cx="1414817" cy="91440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Service Manager</a:t>
            </a:r>
          </a:p>
        </p:txBody>
      </p:sp>
      <p:sp>
        <p:nvSpPr>
          <p:cNvPr id="2172" name="Arrow: Down 2171">
            <a:extLst>
              <a:ext uri="{FF2B5EF4-FFF2-40B4-BE49-F238E27FC236}">
                <a16:creationId xmlns:a16="http://schemas.microsoft.com/office/drawing/2014/main" id="{BEC8E4DE-D9C3-2C35-303E-0C65DE68D2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909779" y="5325175"/>
            <a:ext cx="564242" cy="375631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70" name="Arrow: Down 2169">
            <a:extLst>
              <a:ext uri="{FF2B5EF4-FFF2-40B4-BE49-F238E27FC236}">
                <a16:creationId xmlns:a16="http://schemas.microsoft.com/office/drawing/2014/main" id="{BE9E438B-F9F1-1386-4E00-6A20B23E72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705123" y="5345695"/>
            <a:ext cx="564242" cy="375631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73447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E591C1-3C91-5537-0893-4C67772209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64689"/>
            <a:ext cx="11908536" cy="1143000"/>
          </a:xfrm>
        </p:spPr>
        <p:txBody>
          <a:bodyPr/>
          <a:lstStyle/>
          <a:p>
            <a:pPr algn="l"/>
            <a:r>
              <a:rPr lang="en-GB" sz="5400" dirty="0">
                <a:solidFill>
                  <a:schemeClr val="bg1"/>
                </a:solidFill>
              </a:rPr>
              <a:t>Front Door, AMHP, </a:t>
            </a:r>
            <a:r>
              <a:rPr lang="en-GB" sz="5400" dirty="0" err="1">
                <a:solidFill>
                  <a:schemeClr val="bg1"/>
                </a:solidFill>
              </a:rPr>
              <a:t>DoLS</a:t>
            </a:r>
            <a:r>
              <a:rPr lang="en-GB" sz="5400" dirty="0">
                <a:solidFill>
                  <a:schemeClr val="bg1"/>
                </a:solidFill>
              </a:rPr>
              <a:t> and Safeguarding</a:t>
            </a:r>
          </a:p>
        </p:txBody>
      </p:sp>
      <p:grpSp>
        <p:nvGrpSpPr>
          <p:cNvPr id="3" name="Group 2" descr="Box showing head of service">
            <a:extLst>
              <a:ext uri="{FF2B5EF4-FFF2-40B4-BE49-F238E27FC236}">
                <a16:creationId xmlns:a16="http://schemas.microsoft.com/office/drawing/2014/main" id="{F909A3AC-506F-965B-9C94-30735400D1F9}"/>
              </a:ext>
            </a:extLst>
          </p:cNvPr>
          <p:cNvGrpSpPr/>
          <p:nvPr/>
        </p:nvGrpSpPr>
        <p:grpSpPr>
          <a:xfrm>
            <a:off x="4901767" y="1354802"/>
            <a:ext cx="1525083" cy="652200"/>
            <a:chOff x="2763451" y="2318941"/>
            <a:chExt cx="1525083" cy="2295000"/>
          </a:xfrm>
        </p:grpSpPr>
        <p:sp>
          <p:nvSpPr>
            <p:cNvPr id="4" name="Rectangle: Rounded Corners 3">
              <a:extLst>
                <a:ext uri="{FF2B5EF4-FFF2-40B4-BE49-F238E27FC236}">
                  <a16:creationId xmlns:a16="http://schemas.microsoft.com/office/drawing/2014/main" id="{5AE2644D-4CC1-70E5-1632-F0F55AB23774}"/>
                </a:ext>
              </a:extLst>
            </p:cNvPr>
            <p:cNvSpPr/>
            <p:nvPr/>
          </p:nvSpPr>
          <p:spPr>
            <a:xfrm>
              <a:off x="2763451" y="2318941"/>
              <a:ext cx="1525083" cy="2295000"/>
            </a:xfrm>
            <a:prstGeom prst="roundRect">
              <a:avLst>
                <a:gd name="adj" fmla="val 10000"/>
              </a:avLst>
            </a:prstGeom>
            <a:ln>
              <a:solidFill>
                <a:srgbClr val="002060"/>
              </a:solidFill>
            </a:ln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5" name="Rectangle: Rounded Corners 4">
              <a:extLst>
                <a:ext uri="{FF2B5EF4-FFF2-40B4-BE49-F238E27FC236}">
                  <a16:creationId xmlns:a16="http://schemas.microsoft.com/office/drawing/2014/main" id="{3D1207B0-9EF3-FB8C-AEF8-34D182B83C24}"/>
                </a:ext>
              </a:extLst>
            </p:cNvPr>
            <p:cNvSpPr txBox="1"/>
            <p:nvPr/>
          </p:nvSpPr>
          <p:spPr>
            <a:xfrm>
              <a:off x="2808118" y="2425204"/>
              <a:ext cx="1435747" cy="1735361"/>
            </a:xfrm>
            <a:prstGeom prst="rect">
              <a:avLst/>
            </a:prstGeom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06680" tIns="106680" rIns="106680" bIns="106680" numCol="1" spcCol="1270" anchor="t" anchorCtr="0">
              <a:noAutofit/>
            </a:bodyPr>
            <a:lstStyle/>
            <a:p>
              <a:pPr marL="0" lvl="1" algn="ctr" defTabSz="666750" rtl="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</a:pPr>
              <a:r>
                <a:rPr lang="en-US" sz="1200" b="1" kern="1200" dirty="0"/>
                <a:t>Head of Service</a:t>
              </a:r>
            </a:p>
            <a:p>
              <a:pPr marL="0" lvl="1" algn="ctr" defTabSz="666750" rtl="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</a:pPr>
              <a:r>
                <a:rPr lang="en-US" sz="1200" kern="1200" dirty="0"/>
                <a:t>Claudine Mignott</a:t>
              </a:r>
            </a:p>
          </p:txBody>
        </p:sp>
      </p:grpSp>
      <p:sp>
        <p:nvSpPr>
          <p:cNvPr id="6" name="Rounded Rectangle 6">
            <a:extLst>
              <a:ext uri="{FF2B5EF4-FFF2-40B4-BE49-F238E27FC236}">
                <a16:creationId xmlns:a16="http://schemas.microsoft.com/office/drawing/2014/main" id="{9551B804-1061-5ED3-BF02-66594BCD56F7}"/>
              </a:ext>
            </a:extLst>
          </p:cNvPr>
          <p:cNvSpPr/>
          <p:nvPr/>
        </p:nvSpPr>
        <p:spPr>
          <a:xfrm>
            <a:off x="2730656" y="2676180"/>
            <a:ext cx="1313402" cy="752819"/>
          </a:xfrm>
          <a:prstGeom prst="roundRect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 defTabSz="914309">
              <a:defRPr/>
            </a:pPr>
            <a:r>
              <a:rPr lang="en-GB" sz="1200" b="1" dirty="0">
                <a:solidFill>
                  <a:prstClr val="black"/>
                </a:solidFill>
                <a:latin typeface="Calibri"/>
                <a:cs typeface="Calibri"/>
              </a:rPr>
              <a:t>Service Manager</a:t>
            </a:r>
            <a:endParaRPr lang="en-GB" sz="1200" dirty="0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21" name="Rounded Rectangle 4" descr="Showing reporting lines">
            <a:extLst>
              <a:ext uri="{FF2B5EF4-FFF2-40B4-BE49-F238E27FC236}">
                <a16:creationId xmlns:a16="http://schemas.microsoft.com/office/drawing/2014/main" id="{D0FA95B5-D03A-DF05-C641-BF9E320C3832}"/>
              </a:ext>
            </a:extLst>
          </p:cNvPr>
          <p:cNvSpPr/>
          <p:nvPr/>
        </p:nvSpPr>
        <p:spPr>
          <a:xfrm>
            <a:off x="2287548" y="3923869"/>
            <a:ext cx="2199616" cy="2074159"/>
          </a:xfrm>
          <a:prstGeom prst="roundRect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t"/>
          <a:lstStyle/>
          <a:p>
            <a:pPr algn="ctr">
              <a:defRPr/>
            </a:pPr>
            <a:r>
              <a:rPr lang="en-GB" sz="1200" b="1" dirty="0">
                <a:solidFill>
                  <a:prstClr val="black"/>
                </a:solidFill>
                <a:latin typeface="Calibri"/>
              </a:rPr>
              <a:t>Advice, Information and Assessment Service</a:t>
            </a:r>
          </a:p>
          <a:p>
            <a:pPr algn="ctr">
              <a:defRPr/>
            </a:pPr>
            <a:r>
              <a:rPr lang="en-GB" sz="1200" dirty="0">
                <a:solidFill>
                  <a:prstClr val="black"/>
                </a:solidFill>
                <a:latin typeface="Calibri"/>
              </a:rPr>
              <a:t>TM: x3 TBC</a:t>
            </a:r>
            <a:endParaRPr lang="en-GB" sz="1200" dirty="0">
              <a:solidFill>
                <a:prstClr val="black"/>
              </a:solidFill>
              <a:latin typeface="Calibri"/>
              <a:cs typeface="Calibri"/>
            </a:endParaRPr>
          </a:p>
          <a:p>
            <a:pPr algn="ctr">
              <a:defRPr/>
            </a:pPr>
            <a:r>
              <a:rPr lang="en-GB" sz="1200" dirty="0">
                <a:solidFill>
                  <a:prstClr val="black"/>
                </a:solidFill>
                <a:latin typeface="Calibri"/>
              </a:rPr>
              <a:t>SP: x 6</a:t>
            </a:r>
            <a:endParaRPr lang="en-GB" sz="1200" dirty="0">
              <a:solidFill>
                <a:prstClr val="black"/>
              </a:solidFill>
              <a:latin typeface="Calibri"/>
              <a:cs typeface="Calibri"/>
            </a:endParaRPr>
          </a:p>
          <a:p>
            <a:pPr algn="ctr">
              <a:defRPr/>
            </a:pPr>
            <a:r>
              <a:rPr lang="en-GB" sz="1200" dirty="0">
                <a:solidFill>
                  <a:prstClr val="black"/>
                </a:solidFill>
                <a:latin typeface="Calibri"/>
                <a:cs typeface="Calibri"/>
              </a:rPr>
              <a:t>Snr OT: x3</a:t>
            </a:r>
          </a:p>
          <a:p>
            <a:pPr algn="ctr">
              <a:defRPr/>
            </a:pPr>
            <a:r>
              <a:rPr lang="en-GB" sz="1200" dirty="0">
                <a:solidFill>
                  <a:prstClr val="black"/>
                </a:solidFill>
                <a:latin typeface="Calibri"/>
              </a:rPr>
              <a:t>SW: x17</a:t>
            </a:r>
            <a:endParaRPr lang="en-GB" sz="1200" dirty="0">
              <a:solidFill>
                <a:prstClr val="black"/>
              </a:solidFill>
              <a:latin typeface="Calibri"/>
              <a:cs typeface="Calibri"/>
            </a:endParaRPr>
          </a:p>
          <a:p>
            <a:pPr algn="ctr">
              <a:defRPr/>
            </a:pPr>
            <a:r>
              <a:rPr lang="en-GB" sz="1200" dirty="0">
                <a:solidFill>
                  <a:prstClr val="black"/>
                </a:solidFill>
                <a:latin typeface="Calibri"/>
              </a:rPr>
              <a:t>SCP: x21</a:t>
            </a:r>
            <a:endParaRPr lang="en-GB" sz="1200" dirty="0">
              <a:solidFill>
                <a:prstClr val="black"/>
              </a:solidFill>
              <a:latin typeface="Calibri"/>
              <a:cs typeface="Calibri"/>
            </a:endParaRPr>
          </a:p>
          <a:p>
            <a:pPr algn="ctr">
              <a:defRPr/>
            </a:pPr>
            <a:r>
              <a:rPr lang="en-GB" sz="1200" dirty="0">
                <a:solidFill>
                  <a:prstClr val="black"/>
                </a:solidFill>
                <a:latin typeface="Calibri"/>
                <a:cs typeface="Calibri"/>
              </a:rPr>
              <a:t>OT: x12</a:t>
            </a:r>
          </a:p>
          <a:p>
            <a:pPr algn="ctr">
              <a:defRPr/>
            </a:pPr>
            <a:r>
              <a:rPr lang="en-GB" sz="1200" dirty="0">
                <a:solidFill>
                  <a:prstClr val="black"/>
                </a:solidFill>
                <a:latin typeface="Calibri"/>
                <a:cs typeface="Calibri"/>
              </a:rPr>
              <a:t>OTA: x6</a:t>
            </a:r>
          </a:p>
          <a:p>
            <a:pPr algn="ctr">
              <a:defRPr/>
            </a:pPr>
            <a:r>
              <a:rPr lang="en-GB" sz="1200" dirty="0">
                <a:solidFill>
                  <a:prstClr val="black"/>
                </a:solidFill>
                <a:latin typeface="Calibri"/>
                <a:cs typeface="Calibri"/>
              </a:rPr>
              <a:t>CW: x3</a:t>
            </a:r>
          </a:p>
          <a:p>
            <a:pPr algn="ctr">
              <a:defRPr/>
            </a:pPr>
            <a:endParaRPr lang="en-GB" sz="1600" b="1" dirty="0">
              <a:solidFill>
                <a:prstClr val="white"/>
              </a:solidFill>
              <a:latin typeface="Calibri"/>
            </a:endParaRPr>
          </a:p>
          <a:p>
            <a:pPr algn="ctr">
              <a:defRPr/>
            </a:pPr>
            <a:endParaRPr lang="en-GB" sz="1600" b="1" dirty="0">
              <a:solidFill>
                <a:prstClr val="white"/>
              </a:solidFill>
              <a:latin typeface="Calibri"/>
            </a:endParaRPr>
          </a:p>
          <a:p>
            <a:pPr algn="ctr">
              <a:defRPr/>
            </a:pPr>
            <a:endParaRPr lang="en-GB" sz="1600" b="1" dirty="0">
              <a:solidFill>
                <a:prstClr val="white"/>
              </a:solidFill>
              <a:latin typeface="Calibri"/>
            </a:endParaRPr>
          </a:p>
          <a:p>
            <a:pPr algn="ctr">
              <a:defRPr/>
            </a:pPr>
            <a:endParaRPr lang="en-GB" sz="1600" b="1" dirty="0">
              <a:solidFill>
                <a:prstClr val="white"/>
              </a:solidFill>
              <a:latin typeface="Calibri"/>
              <a:cs typeface="Calibri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F3A6E907-918E-E91A-0E59-48E5476F7FEF}"/>
              </a:ext>
            </a:extLst>
          </p:cNvPr>
          <p:cNvSpPr/>
          <p:nvPr/>
        </p:nvSpPr>
        <p:spPr>
          <a:xfrm>
            <a:off x="7207005" y="2676180"/>
            <a:ext cx="1404782" cy="752819"/>
          </a:xfrm>
          <a:prstGeom prst="roundRect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 defTabSz="914309">
              <a:defRPr/>
            </a:pPr>
            <a:r>
              <a:rPr lang="en-GB" sz="1200" b="1" dirty="0">
                <a:solidFill>
                  <a:prstClr val="black"/>
                </a:solidFill>
                <a:latin typeface="Calibri"/>
                <a:cs typeface="Calibri"/>
              </a:rPr>
              <a:t>Service Manager </a:t>
            </a:r>
          </a:p>
        </p:txBody>
      </p:sp>
      <p:sp>
        <p:nvSpPr>
          <p:cNvPr id="44" name="Rounded Rectangle 8">
            <a:extLst>
              <a:ext uri="{FF2B5EF4-FFF2-40B4-BE49-F238E27FC236}">
                <a16:creationId xmlns:a16="http://schemas.microsoft.com/office/drawing/2014/main" id="{D4215173-8CEF-F252-5398-0FA6789AB0BD}"/>
              </a:ext>
            </a:extLst>
          </p:cNvPr>
          <p:cNvSpPr/>
          <p:nvPr/>
        </p:nvSpPr>
        <p:spPr>
          <a:xfrm>
            <a:off x="5034944" y="3909767"/>
            <a:ext cx="1789912" cy="1409726"/>
          </a:xfrm>
          <a:prstGeom prst="roundRect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>
              <a:defRPr/>
            </a:pPr>
            <a:r>
              <a:rPr lang="en-GB" sz="1200" b="1" dirty="0">
                <a:solidFill>
                  <a:prstClr val="black"/>
                </a:solidFill>
                <a:latin typeface="Calibri"/>
              </a:rPr>
              <a:t>AMHP team</a:t>
            </a:r>
          </a:p>
          <a:p>
            <a:pPr algn="ctr">
              <a:defRPr/>
            </a:pPr>
            <a:r>
              <a:rPr lang="en-GB" sz="1200" dirty="0">
                <a:solidFill>
                  <a:prstClr val="black"/>
                </a:solidFill>
                <a:latin typeface="Calibri"/>
              </a:rPr>
              <a:t>TM: x1</a:t>
            </a:r>
          </a:p>
          <a:p>
            <a:pPr algn="ctr">
              <a:defRPr/>
            </a:pPr>
            <a:r>
              <a:rPr lang="en-GB" sz="1200" dirty="0">
                <a:solidFill>
                  <a:prstClr val="black"/>
                </a:solidFill>
                <a:latin typeface="Calibri"/>
              </a:rPr>
              <a:t>SP: x4.5</a:t>
            </a:r>
          </a:p>
          <a:p>
            <a:pPr algn="ctr">
              <a:defRPr/>
            </a:pPr>
            <a:r>
              <a:rPr lang="en-GB" sz="1200" dirty="0">
                <a:solidFill>
                  <a:prstClr val="black"/>
                </a:solidFill>
                <a:latin typeface="Calibri"/>
              </a:rPr>
              <a:t>SW: x5.5</a:t>
            </a:r>
          </a:p>
          <a:p>
            <a:pPr algn="ctr">
              <a:defRPr/>
            </a:pPr>
            <a:r>
              <a:rPr lang="en-GB" sz="1200" dirty="0">
                <a:solidFill>
                  <a:prstClr val="black"/>
                </a:solidFill>
                <a:latin typeface="Calibri"/>
              </a:rPr>
              <a:t>AMHP Support Officer: x1.4</a:t>
            </a:r>
          </a:p>
        </p:txBody>
      </p:sp>
      <p:sp>
        <p:nvSpPr>
          <p:cNvPr id="10" name="Rounded Rectangle 8">
            <a:extLst>
              <a:ext uri="{FF2B5EF4-FFF2-40B4-BE49-F238E27FC236}">
                <a16:creationId xmlns:a16="http://schemas.microsoft.com/office/drawing/2014/main" id="{B3B29540-A70F-B6B4-0D7F-E35514539F10}"/>
              </a:ext>
            </a:extLst>
          </p:cNvPr>
          <p:cNvSpPr/>
          <p:nvPr/>
        </p:nvSpPr>
        <p:spPr>
          <a:xfrm>
            <a:off x="7217266" y="3923870"/>
            <a:ext cx="1400444" cy="1436128"/>
          </a:xfrm>
          <a:prstGeom prst="roundRect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 defTabSz="914309">
              <a:defRPr/>
            </a:pPr>
            <a:r>
              <a:rPr lang="en-GB" sz="1200" b="1" dirty="0">
                <a:solidFill>
                  <a:prstClr val="black"/>
                </a:solidFill>
                <a:latin typeface="Calibri"/>
              </a:rPr>
              <a:t>DOLS</a:t>
            </a:r>
            <a:r>
              <a:rPr lang="en-GB" sz="1200" b="1" dirty="0">
                <a:solidFill>
                  <a:prstClr val="black"/>
                </a:solidFill>
                <a:latin typeface="Calibri"/>
                <a:cs typeface="Calibri"/>
              </a:rPr>
              <a:t> </a:t>
            </a:r>
            <a:endParaRPr lang="en-GB" sz="1200" b="1" dirty="0">
              <a:solidFill>
                <a:prstClr val="black"/>
              </a:solidFill>
              <a:latin typeface="Calibri"/>
            </a:endParaRPr>
          </a:p>
          <a:p>
            <a:pPr algn="ctr" defTabSz="914309">
              <a:defRPr/>
            </a:pPr>
            <a:r>
              <a:rPr lang="en-GB" sz="1200" dirty="0">
                <a:solidFill>
                  <a:prstClr val="black"/>
                </a:solidFill>
                <a:latin typeface="Calibri"/>
              </a:rPr>
              <a:t>TM: x1</a:t>
            </a:r>
          </a:p>
          <a:p>
            <a:pPr algn="ctr" defTabSz="914309">
              <a:defRPr/>
            </a:pPr>
            <a:r>
              <a:rPr lang="en-GB" sz="1200" dirty="0">
                <a:solidFill>
                  <a:prstClr val="black"/>
                </a:solidFill>
                <a:latin typeface="Calibri"/>
              </a:rPr>
              <a:t>SP: x3</a:t>
            </a:r>
            <a:endParaRPr lang="en-GB" sz="1200" dirty="0">
              <a:solidFill>
                <a:prstClr val="black"/>
              </a:solidFill>
              <a:latin typeface="Calibri"/>
              <a:cs typeface="Calibri"/>
            </a:endParaRPr>
          </a:p>
          <a:p>
            <a:pPr algn="ctr" defTabSz="914309">
              <a:defRPr/>
            </a:pPr>
            <a:r>
              <a:rPr lang="en-GB" sz="1200" dirty="0">
                <a:solidFill>
                  <a:prstClr val="black"/>
                </a:solidFill>
                <a:latin typeface="Calibri"/>
              </a:rPr>
              <a:t>SW: x10</a:t>
            </a:r>
            <a:endParaRPr lang="en-GB" sz="1200" dirty="0">
              <a:solidFill>
                <a:prstClr val="black"/>
              </a:solidFill>
              <a:latin typeface="Calibri"/>
              <a:cs typeface="Calibri"/>
            </a:endParaRPr>
          </a:p>
          <a:p>
            <a:pPr algn="ctr" defTabSz="914309">
              <a:defRPr/>
            </a:pPr>
            <a:r>
              <a:rPr lang="en-GB" sz="1200" dirty="0">
                <a:solidFill>
                  <a:prstClr val="black"/>
                </a:solidFill>
                <a:latin typeface="Calibri"/>
              </a:rPr>
              <a:t>DOLS Officer: x4</a:t>
            </a:r>
            <a:endParaRPr lang="en-GB" sz="1200" dirty="0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16" name="Rounded Rectangle 9">
            <a:extLst>
              <a:ext uri="{FF2B5EF4-FFF2-40B4-BE49-F238E27FC236}">
                <a16:creationId xmlns:a16="http://schemas.microsoft.com/office/drawing/2014/main" id="{5F719E94-31C1-CC09-5056-7AD834E753B8}"/>
              </a:ext>
            </a:extLst>
          </p:cNvPr>
          <p:cNvSpPr/>
          <p:nvPr/>
        </p:nvSpPr>
        <p:spPr>
          <a:xfrm>
            <a:off x="8964062" y="3909767"/>
            <a:ext cx="1950468" cy="1740544"/>
          </a:xfrm>
          <a:prstGeom prst="roundRect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 defTabSz="914309">
              <a:defRPr/>
            </a:pPr>
            <a:r>
              <a:rPr lang="en-GB" sz="1200" b="1" dirty="0">
                <a:solidFill>
                  <a:prstClr val="black"/>
                </a:solidFill>
                <a:latin typeface="Calibri"/>
              </a:rPr>
              <a:t>Safeguarding team</a:t>
            </a:r>
          </a:p>
          <a:p>
            <a:pPr algn="ctr" defTabSz="914309">
              <a:defRPr/>
            </a:pPr>
            <a:r>
              <a:rPr lang="en-GB" sz="1200" dirty="0">
                <a:solidFill>
                  <a:prstClr val="black"/>
                </a:solidFill>
                <a:latin typeface="Calibri"/>
              </a:rPr>
              <a:t>TM: x1 </a:t>
            </a:r>
          </a:p>
          <a:p>
            <a:pPr algn="ctr" defTabSz="914309">
              <a:defRPr/>
            </a:pPr>
            <a:r>
              <a:rPr lang="en-GB" sz="1200" dirty="0">
                <a:solidFill>
                  <a:prstClr val="black"/>
                </a:solidFill>
                <a:latin typeface="Calibri"/>
              </a:rPr>
              <a:t>SP: x10</a:t>
            </a:r>
          </a:p>
          <a:p>
            <a:pPr algn="ctr" defTabSz="914309">
              <a:defRPr/>
            </a:pPr>
            <a:r>
              <a:rPr lang="en-GB" sz="1200" dirty="0">
                <a:solidFill>
                  <a:prstClr val="black"/>
                </a:solidFill>
                <a:latin typeface="Calibri"/>
              </a:rPr>
              <a:t>SW: x8</a:t>
            </a:r>
          </a:p>
          <a:p>
            <a:pPr algn="ctr" defTabSz="914309">
              <a:defRPr/>
            </a:pPr>
            <a:r>
              <a:rPr lang="en-GB" sz="1200" dirty="0">
                <a:solidFill>
                  <a:prstClr val="black"/>
                </a:solidFill>
                <a:latin typeface="Calibri"/>
              </a:rPr>
              <a:t>SCP: x2</a:t>
            </a:r>
          </a:p>
          <a:p>
            <a:pPr algn="ctr" defTabSz="914309">
              <a:defRPr/>
            </a:pPr>
            <a:r>
              <a:rPr lang="en-GB" sz="1200" dirty="0">
                <a:solidFill>
                  <a:prstClr val="black"/>
                </a:solidFill>
                <a:latin typeface="Calibri"/>
              </a:rPr>
              <a:t>Business Support Officer: x1</a:t>
            </a:r>
          </a:p>
        </p:txBody>
      </p:sp>
      <p:cxnSp>
        <p:nvCxnSpPr>
          <p:cNvPr id="13" name="Connector: Elbow 12">
            <a:extLst>
              <a:ext uri="{FF2B5EF4-FFF2-40B4-BE49-F238E27FC236}">
                <a16:creationId xmlns:a16="http://schemas.microsoft.com/office/drawing/2014/main" id="{A037BEDC-AE91-1F9D-7749-8D6E0D543C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rot="5400000">
            <a:off x="4191243" y="1195258"/>
            <a:ext cx="669178" cy="2276952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8" name="Connector: Elbow 27">
            <a:extLst>
              <a:ext uri="{FF2B5EF4-FFF2-40B4-BE49-F238E27FC236}">
                <a16:creationId xmlns:a16="http://schemas.microsoft.com/office/drawing/2014/main" id="{2430C4A5-E028-5AB4-6F08-8F848FDDA9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5664307" y="2331951"/>
            <a:ext cx="2227055" cy="327489"/>
          </a:xfrm>
          <a:prstGeom prst="bentConnector3">
            <a:avLst>
              <a:gd name="adj1" fmla="val 99977"/>
            </a:avLst>
          </a:prstGeom>
          <a:ln w="12700">
            <a:solidFill>
              <a:schemeClr val="tx1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Straight Arrow Connector 47">
            <a:extLst>
              <a:ext uri="{FF2B5EF4-FFF2-40B4-BE49-F238E27FC236}">
                <a16:creationId xmlns:a16="http://schemas.microsoft.com/office/drawing/2014/main" id="{695D979B-EFCE-31E7-A825-BA3BECE50C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stCxn id="7" idx="2"/>
          </p:cNvCxnSpPr>
          <p:nvPr/>
        </p:nvCxnSpPr>
        <p:spPr>
          <a:xfrm>
            <a:off x="7909396" y="3428999"/>
            <a:ext cx="0" cy="45305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F8696994-6ECB-F8B6-8342-AA1A6493EB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V="1">
            <a:off x="5929900" y="3586993"/>
            <a:ext cx="4009396" cy="218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2" name="Straight Arrow Connector 51">
            <a:extLst>
              <a:ext uri="{FF2B5EF4-FFF2-40B4-BE49-F238E27FC236}">
                <a16:creationId xmlns:a16="http://schemas.microsoft.com/office/drawing/2014/main" id="{5864CEF4-5AB7-0FDF-8673-0296BB1A69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5929900" y="3586993"/>
            <a:ext cx="0" cy="30706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3" name="Straight Arrow Connector 52">
            <a:extLst>
              <a:ext uri="{FF2B5EF4-FFF2-40B4-BE49-F238E27FC236}">
                <a16:creationId xmlns:a16="http://schemas.microsoft.com/office/drawing/2014/main" id="{01CED4C7-02EC-F6B8-CA23-E196458150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9939296" y="3589059"/>
            <a:ext cx="0" cy="32070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2609A51B-C9A8-B8A9-2870-6D5FFAE162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 flipH="1">
            <a:off x="3387356" y="3467400"/>
            <a:ext cx="1" cy="42665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075461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BCE979-B2A1-C4D7-9394-6BE5579A0C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42555"/>
            <a:ext cx="11582400" cy="1143000"/>
          </a:xfrm>
        </p:spPr>
        <p:txBody>
          <a:bodyPr/>
          <a:lstStyle/>
          <a:p>
            <a:pPr algn="l"/>
            <a:r>
              <a:rPr lang="en-GB" sz="5400" dirty="0">
                <a:solidFill>
                  <a:schemeClr val="bg1"/>
                </a:solidFill>
              </a:rPr>
              <a:t>Community and Multiple Disadvantage Service</a:t>
            </a:r>
          </a:p>
        </p:txBody>
      </p:sp>
      <p:sp>
        <p:nvSpPr>
          <p:cNvPr id="3" name="Rounded Rectangle 6">
            <a:extLst>
              <a:ext uri="{FF2B5EF4-FFF2-40B4-BE49-F238E27FC236}">
                <a16:creationId xmlns:a16="http://schemas.microsoft.com/office/drawing/2014/main" id="{A2B9043A-DBD0-90F9-BDB4-50A318C9E203}"/>
              </a:ext>
            </a:extLst>
          </p:cNvPr>
          <p:cNvSpPr/>
          <p:nvPr/>
        </p:nvSpPr>
        <p:spPr>
          <a:xfrm>
            <a:off x="4927195" y="1376931"/>
            <a:ext cx="2046987" cy="874043"/>
          </a:xfrm>
          <a:prstGeom prst="roundRect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 defTabSz="914309">
              <a:defRPr/>
            </a:pPr>
            <a:r>
              <a:rPr lang="en-GB" sz="1200" b="1" dirty="0">
                <a:solidFill>
                  <a:prstClr val="black"/>
                </a:solidFill>
                <a:latin typeface="Calibri"/>
                <a:cs typeface="Calibri"/>
              </a:rPr>
              <a:t>Head of Service</a:t>
            </a:r>
          </a:p>
          <a:p>
            <a:pPr algn="ctr" defTabSz="914309">
              <a:defRPr/>
            </a:pPr>
            <a:r>
              <a:rPr lang="en-GB" sz="1200" dirty="0">
                <a:solidFill>
                  <a:prstClr val="black"/>
                </a:solidFill>
                <a:latin typeface="Calibri"/>
                <a:cs typeface="Calibri"/>
              </a:rPr>
              <a:t>Emma Goodall (Interim), Jamie Mahood (substantive)</a:t>
            </a:r>
          </a:p>
        </p:txBody>
      </p:sp>
      <p:sp>
        <p:nvSpPr>
          <p:cNvPr id="10" name="Rounded Rectangle 6">
            <a:extLst>
              <a:ext uri="{FF2B5EF4-FFF2-40B4-BE49-F238E27FC236}">
                <a16:creationId xmlns:a16="http://schemas.microsoft.com/office/drawing/2014/main" id="{675CC214-B933-69B8-1DE8-5AF22F8D1A37}"/>
              </a:ext>
            </a:extLst>
          </p:cNvPr>
          <p:cNvSpPr/>
          <p:nvPr/>
        </p:nvSpPr>
        <p:spPr>
          <a:xfrm>
            <a:off x="2454040" y="2793703"/>
            <a:ext cx="1818167" cy="752819"/>
          </a:xfrm>
          <a:prstGeom prst="roundRect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 defTabSz="914309">
              <a:defRPr/>
            </a:pPr>
            <a:r>
              <a:rPr lang="en-GB" sz="1200" b="1" dirty="0">
                <a:solidFill>
                  <a:prstClr val="black"/>
                </a:solidFill>
                <a:latin typeface="Calibri"/>
                <a:cs typeface="Calibri"/>
              </a:rPr>
              <a:t>Service Manager</a:t>
            </a:r>
          </a:p>
        </p:txBody>
      </p:sp>
      <p:sp>
        <p:nvSpPr>
          <p:cNvPr id="4" name="Rounded Rectangle 6">
            <a:extLst>
              <a:ext uri="{FF2B5EF4-FFF2-40B4-BE49-F238E27FC236}">
                <a16:creationId xmlns:a16="http://schemas.microsoft.com/office/drawing/2014/main" id="{F7BE9B5D-9C4B-863C-7AA4-FDDBD353DCBF}"/>
              </a:ext>
            </a:extLst>
          </p:cNvPr>
          <p:cNvSpPr/>
          <p:nvPr/>
        </p:nvSpPr>
        <p:spPr>
          <a:xfrm>
            <a:off x="1701348" y="3922360"/>
            <a:ext cx="1438362" cy="2082231"/>
          </a:xfrm>
          <a:prstGeom prst="roundRect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 defTabSz="914309">
              <a:defRPr/>
            </a:pPr>
            <a:r>
              <a:rPr lang="en-GB" sz="1050" b="1" dirty="0">
                <a:solidFill>
                  <a:prstClr val="black"/>
                </a:solidFill>
                <a:latin typeface="Calibri"/>
                <a:cs typeface="Calibri"/>
              </a:rPr>
              <a:t>South Community </a:t>
            </a:r>
          </a:p>
          <a:p>
            <a:pPr algn="ctr" defTabSz="914309">
              <a:defRPr/>
            </a:pPr>
            <a:r>
              <a:rPr lang="en-GB" sz="1050" dirty="0">
                <a:solidFill>
                  <a:prstClr val="black"/>
                </a:solidFill>
                <a:latin typeface="Calibri"/>
              </a:rPr>
              <a:t>TM: x 2</a:t>
            </a:r>
          </a:p>
          <a:p>
            <a:pPr algn="ctr" defTabSz="914309">
              <a:defRPr/>
            </a:pPr>
            <a:r>
              <a:rPr lang="en-GB" sz="1050" dirty="0">
                <a:solidFill>
                  <a:prstClr val="black"/>
                </a:solidFill>
                <a:latin typeface="Calibri"/>
              </a:rPr>
              <a:t>OT TM*: x 1</a:t>
            </a:r>
            <a:endParaRPr lang="en-GB" sz="1050" dirty="0">
              <a:solidFill>
                <a:prstClr val="black"/>
              </a:solidFill>
              <a:latin typeface="Calibri"/>
              <a:cs typeface="Calibri"/>
            </a:endParaRPr>
          </a:p>
          <a:p>
            <a:pPr algn="ctr" defTabSz="914309">
              <a:defRPr/>
            </a:pPr>
            <a:r>
              <a:rPr lang="en-GB" sz="1050" dirty="0">
                <a:solidFill>
                  <a:prstClr val="black"/>
                </a:solidFill>
                <a:latin typeface="Calibri"/>
              </a:rPr>
              <a:t>SP: x3</a:t>
            </a:r>
          </a:p>
          <a:p>
            <a:pPr algn="ctr" defTabSz="914309">
              <a:defRPr/>
            </a:pPr>
            <a:r>
              <a:rPr lang="en-GB" sz="1050" dirty="0">
                <a:solidFill>
                  <a:prstClr val="black"/>
                </a:solidFill>
                <a:latin typeface="Calibri"/>
                <a:cs typeface="Calibri"/>
              </a:rPr>
              <a:t>SOT: x1</a:t>
            </a:r>
          </a:p>
          <a:p>
            <a:pPr algn="ctr" defTabSz="914309">
              <a:defRPr/>
            </a:pPr>
            <a:r>
              <a:rPr lang="en-GB" sz="1050" dirty="0">
                <a:solidFill>
                  <a:prstClr val="black"/>
                </a:solidFill>
                <a:latin typeface="Calibri"/>
              </a:rPr>
              <a:t>SW: x16</a:t>
            </a:r>
            <a:endParaRPr lang="en-GB" sz="1050" dirty="0">
              <a:solidFill>
                <a:prstClr val="black"/>
              </a:solidFill>
              <a:latin typeface="Calibri"/>
              <a:cs typeface="Calibri"/>
            </a:endParaRPr>
          </a:p>
          <a:p>
            <a:pPr algn="ctr" defTabSz="914309">
              <a:defRPr/>
            </a:pPr>
            <a:r>
              <a:rPr lang="en-GB" sz="1050" dirty="0">
                <a:solidFill>
                  <a:prstClr val="black"/>
                </a:solidFill>
                <a:latin typeface="Calibri"/>
              </a:rPr>
              <a:t>SCP: x12</a:t>
            </a:r>
          </a:p>
          <a:p>
            <a:pPr algn="ctr" defTabSz="914309">
              <a:defRPr/>
            </a:pPr>
            <a:r>
              <a:rPr lang="en-GB" sz="1050" dirty="0">
                <a:solidFill>
                  <a:prstClr val="black"/>
                </a:solidFill>
                <a:latin typeface="Calibri"/>
                <a:cs typeface="Calibri"/>
              </a:rPr>
              <a:t>OT: x3</a:t>
            </a:r>
          </a:p>
          <a:p>
            <a:pPr algn="ctr" defTabSz="914309">
              <a:defRPr/>
            </a:pPr>
            <a:r>
              <a:rPr lang="en-GB" sz="1050" dirty="0">
                <a:solidFill>
                  <a:prstClr val="black"/>
                </a:solidFill>
                <a:latin typeface="Calibri"/>
                <a:cs typeface="Calibri"/>
              </a:rPr>
              <a:t>OTA: x1</a:t>
            </a:r>
          </a:p>
          <a:p>
            <a:pPr algn="ctr" defTabSz="914309">
              <a:defRPr/>
            </a:pPr>
            <a:r>
              <a:rPr lang="en-GB" sz="1050" dirty="0">
                <a:solidFill>
                  <a:prstClr val="black"/>
                </a:solidFill>
                <a:latin typeface="Calibri"/>
                <a:cs typeface="Calibri"/>
              </a:rPr>
              <a:t>Case Worker: x2</a:t>
            </a:r>
          </a:p>
        </p:txBody>
      </p:sp>
      <p:sp>
        <p:nvSpPr>
          <p:cNvPr id="8" name="Rounded Rectangle 6">
            <a:extLst>
              <a:ext uri="{FF2B5EF4-FFF2-40B4-BE49-F238E27FC236}">
                <a16:creationId xmlns:a16="http://schemas.microsoft.com/office/drawing/2014/main" id="{C90090E6-FA32-D3F6-693B-697249C99EE7}"/>
              </a:ext>
            </a:extLst>
          </p:cNvPr>
          <p:cNvSpPr/>
          <p:nvPr/>
        </p:nvSpPr>
        <p:spPr>
          <a:xfrm>
            <a:off x="3553026" y="3936714"/>
            <a:ext cx="1438362" cy="2082231"/>
          </a:xfrm>
          <a:prstGeom prst="roundRect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 defTabSz="914309">
              <a:defRPr/>
            </a:pPr>
            <a:r>
              <a:rPr lang="en-GB" sz="1100" b="1" dirty="0">
                <a:solidFill>
                  <a:prstClr val="black"/>
                </a:solidFill>
                <a:latin typeface="Calibri"/>
                <a:cs typeface="Calibri"/>
              </a:rPr>
              <a:t>North and West Community </a:t>
            </a:r>
          </a:p>
          <a:p>
            <a:pPr algn="ctr" defTabSz="914309">
              <a:defRPr/>
            </a:pPr>
            <a:r>
              <a:rPr lang="en-GB" sz="1100" dirty="0">
                <a:solidFill>
                  <a:prstClr val="black"/>
                </a:solidFill>
                <a:latin typeface="Calibri"/>
              </a:rPr>
              <a:t>TM: x2</a:t>
            </a:r>
            <a:endParaRPr lang="en-GB" sz="1100" dirty="0">
              <a:solidFill>
                <a:prstClr val="black"/>
              </a:solidFill>
              <a:latin typeface="Calibri"/>
              <a:cs typeface="Calibri"/>
            </a:endParaRPr>
          </a:p>
          <a:p>
            <a:pPr algn="ctr" defTabSz="914309">
              <a:defRPr/>
            </a:pPr>
            <a:r>
              <a:rPr lang="en-GB" sz="1100" dirty="0">
                <a:solidFill>
                  <a:prstClr val="black"/>
                </a:solidFill>
                <a:latin typeface="Calibri"/>
              </a:rPr>
              <a:t>SP: 3</a:t>
            </a:r>
          </a:p>
          <a:p>
            <a:pPr algn="ctr" defTabSz="914309">
              <a:defRPr/>
            </a:pPr>
            <a:r>
              <a:rPr lang="en-GB" sz="1100" dirty="0">
                <a:solidFill>
                  <a:prstClr val="black"/>
                </a:solidFill>
                <a:latin typeface="Calibri"/>
                <a:cs typeface="Calibri"/>
              </a:rPr>
              <a:t>SOT: x1</a:t>
            </a:r>
          </a:p>
          <a:p>
            <a:pPr algn="ctr" defTabSz="914309">
              <a:defRPr/>
            </a:pPr>
            <a:r>
              <a:rPr lang="en-GB" sz="1100" dirty="0">
                <a:solidFill>
                  <a:prstClr val="black"/>
                </a:solidFill>
                <a:latin typeface="Calibri"/>
              </a:rPr>
              <a:t>SW: x13</a:t>
            </a:r>
            <a:endParaRPr lang="en-GB" sz="1100" dirty="0">
              <a:solidFill>
                <a:prstClr val="black"/>
              </a:solidFill>
              <a:latin typeface="Calibri"/>
              <a:cs typeface="Calibri"/>
            </a:endParaRPr>
          </a:p>
          <a:p>
            <a:pPr algn="ctr" defTabSz="914309">
              <a:defRPr/>
            </a:pPr>
            <a:r>
              <a:rPr lang="en-GB" sz="1100" dirty="0">
                <a:solidFill>
                  <a:prstClr val="black"/>
                </a:solidFill>
                <a:latin typeface="Calibri"/>
              </a:rPr>
              <a:t>SCP: x13.5</a:t>
            </a:r>
          </a:p>
          <a:p>
            <a:pPr algn="ctr" defTabSz="914309">
              <a:defRPr/>
            </a:pPr>
            <a:r>
              <a:rPr lang="en-GB" sz="1100" dirty="0">
                <a:solidFill>
                  <a:prstClr val="black"/>
                </a:solidFill>
                <a:latin typeface="Calibri"/>
                <a:cs typeface="Calibri"/>
              </a:rPr>
              <a:t>OT: x3</a:t>
            </a:r>
          </a:p>
          <a:p>
            <a:pPr algn="ctr" defTabSz="914309">
              <a:defRPr/>
            </a:pPr>
            <a:r>
              <a:rPr lang="en-GB" sz="1100" dirty="0">
                <a:solidFill>
                  <a:prstClr val="black"/>
                </a:solidFill>
                <a:latin typeface="Calibri"/>
                <a:cs typeface="Calibri"/>
              </a:rPr>
              <a:t>OTA: x1</a:t>
            </a:r>
          </a:p>
          <a:p>
            <a:pPr algn="ctr" defTabSz="914309">
              <a:defRPr/>
            </a:pPr>
            <a:r>
              <a:rPr lang="en-GB" sz="1100" dirty="0">
                <a:solidFill>
                  <a:prstClr val="black"/>
                </a:solidFill>
                <a:latin typeface="Calibri"/>
                <a:cs typeface="Calibri"/>
              </a:rPr>
              <a:t>Case Worker: x2</a:t>
            </a:r>
            <a:endParaRPr lang="en-GB" sz="1200" dirty="0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12" name="Rounded Rectangle 6">
            <a:extLst>
              <a:ext uri="{FF2B5EF4-FFF2-40B4-BE49-F238E27FC236}">
                <a16:creationId xmlns:a16="http://schemas.microsoft.com/office/drawing/2014/main" id="{8870A729-1A3C-9CA3-4D31-1678FD3C0259}"/>
              </a:ext>
            </a:extLst>
          </p:cNvPr>
          <p:cNvSpPr/>
          <p:nvPr/>
        </p:nvSpPr>
        <p:spPr>
          <a:xfrm>
            <a:off x="7859702" y="2793702"/>
            <a:ext cx="1453126" cy="752819"/>
          </a:xfrm>
          <a:prstGeom prst="roundRect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 defTabSz="914309">
              <a:defRPr/>
            </a:pPr>
            <a:r>
              <a:rPr lang="en-GB" sz="1200" b="1" dirty="0">
                <a:solidFill>
                  <a:prstClr val="black"/>
                </a:solidFill>
                <a:latin typeface="Calibri"/>
                <a:cs typeface="Calibri"/>
              </a:rPr>
              <a:t>Service Manager</a:t>
            </a: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BFE94733-1339-A0B0-7F61-3DBEDDCCD9AF}"/>
              </a:ext>
            </a:extLst>
          </p:cNvPr>
          <p:cNvSpPr/>
          <p:nvPr/>
        </p:nvSpPr>
        <p:spPr>
          <a:xfrm>
            <a:off x="6845512" y="3936714"/>
            <a:ext cx="1477861" cy="2246803"/>
          </a:xfrm>
          <a:prstGeom prst="roundRect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 defTabSz="914309">
              <a:defRPr/>
            </a:pPr>
            <a:r>
              <a:rPr lang="en-GB" sz="1100" b="1" dirty="0">
                <a:solidFill>
                  <a:prstClr val="black"/>
                </a:solidFill>
                <a:latin typeface="Calibri"/>
                <a:cs typeface="Calibri"/>
              </a:rPr>
              <a:t>Inner City and East Community  </a:t>
            </a:r>
            <a:endParaRPr lang="en-GB" sz="1100" b="1" u="sng" dirty="0">
              <a:solidFill>
                <a:prstClr val="black"/>
              </a:solidFill>
              <a:latin typeface="Calibri"/>
              <a:cs typeface="Calibri"/>
            </a:endParaRPr>
          </a:p>
          <a:p>
            <a:pPr algn="ctr" defTabSz="914309">
              <a:defRPr/>
            </a:pPr>
            <a:r>
              <a:rPr lang="en-GB" sz="1100" dirty="0">
                <a:solidFill>
                  <a:prstClr val="black"/>
                </a:solidFill>
                <a:latin typeface="Calibri"/>
              </a:rPr>
              <a:t>TM: x2</a:t>
            </a:r>
            <a:endParaRPr lang="en-GB" sz="1100" dirty="0">
              <a:solidFill>
                <a:prstClr val="black"/>
              </a:solidFill>
              <a:latin typeface="Calibri"/>
              <a:cs typeface="Calibri"/>
            </a:endParaRPr>
          </a:p>
          <a:p>
            <a:pPr algn="ctr" defTabSz="914309">
              <a:defRPr/>
            </a:pPr>
            <a:r>
              <a:rPr lang="en-GB" sz="1100" dirty="0">
                <a:solidFill>
                  <a:prstClr val="black"/>
                </a:solidFill>
                <a:latin typeface="Calibri"/>
              </a:rPr>
              <a:t>SP: x 3</a:t>
            </a:r>
          </a:p>
          <a:p>
            <a:pPr algn="ctr" defTabSz="914309">
              <a:defRPr/>
            </a:pPr>
            <a:r>
              <a:rPr lang="en-GB" sz="1100" dirty="0">
                <a:solidFill>
                  <a:prstClr val="black"/>
                </a:solidFill>
                <a:latin typeface="Calibri"/>
                <a:cs typeface="Calibri"/>
              </a:rPr>
              <a:t>SOT: x1</a:t>
            </a:r>
          </a:p>
          <a:p>
            <a:pPr algn="ctr" defTabSz="914309">
              <a:defRPr/>
            </a:pPr>
            <a:r>
              <a:rPr lang="en-GB" sz="1100" dirty="0">
                <a:solidFill>
                  <a:prstClr val="black"/>
                </a:solidFill>
                <a:latin typeface="Calibri"/>
              </a:rPr>
              <a:t>SW: x14</a:t>
            </a:r>
            <a:endParaRPr lang="en-GB" sz="1100" dirty="0">
              <a:solidFill>
                <a:prstClr val="black"/>
              </a:solidFill>
              <a:latin typeface="Calibri"/>
              <a:cs typeface="Calibri"/>
            </a:endParaRPr>
          </a:p>
          <a:p>
            <a:pPr algn="ctr" defTabSz="914309">
              <a:defRPr/>
            </a:pPr>
            <a:r>
              <a:rPr lang="en-GB" sz="1100" dirty="0">
                <a:solidFill>
                  <a:prstClr val="black"/>
                </a:solidFill>
                <a:latin typeface="Calibri"/>
              </a:rPr>
              <a:t>SCP: x13</a:t>
            </a:r>
          </a:p>
          <a:p>
            <a:pPr algn="ctr" defTabSz="914309">
              <a:defRPr/>
            </a:pPr>
            <a:r>
              <a:rPr lang="en-GB" sz="1100" dirty="0">
                <a:solidFill>
                  <a:prstClr val="black"/>
                </a:solidFill>
                <a:latin typeface="Calibri"/>
                <a:cs typeface="Calibri"/>
              </a:rPr>
              <a:t>OT: x3</a:t>
            </a:r>
          </a:p>
          <a:p>
            <a:pPr algn="ctr" defTabSz="914309">
              <a:defRPr/>
            </a:pPr>
            <a:r>
              <a:rPr lang="en-GB" sz="1100" dirty="0">
                <a:solidFill>
                  <a:prstClr val="black"/>
                </a:solidFill>
                <a:latin typeface="Calibri"/>
                <a:cs typeface="Calibri"/>
              </a:rPr>
              <a:t>OTA: x1</a:t>
            </a:r>
          </a:p>
          <a:p>
            <a:pPr algn="ctr" defTabSz="914309">
              <a:defRPr/>
            </a:pPr>
            <a:r>
              <a:rPr lang="en-GB" sz="1100" dirty="0">
                <a:solidFill>
                  <a:prstClr val="black"/>
                </a:solidFill>
                <a:latin typeface="Calibri"/>
                <a:cs typeface="Calibri"/>
              </a:rPr>
              <a:t>Case Worker: x2</a:t>
            </a:r>
          </a:p>
        </p:txBody>
      </p:sp>
      <p:sp>
        <p:nvSpPr>
          <p:cNvPr id="9" name="Rounded Rectangle 18">
            <a:extLst>
              <a:ext uri="{FF2B5EF4-FFF2-40B4-BE49-F238E27FC236}">
                <a16:creationId xmlns:a16="http://schemas.microsoft.com/office/drawing/2014/main" id="{B4E6A519-B91C-95DC-3491-D15C2FF5174F}"/>
              </a:ext>
            </a:extLst>
          </p:cNvPr>
          <p:cNvSpPr/>
          <p:nvPr/>
        </p:nvSpPr>
        <p:spPr>
          <a:xfrm>
            <a:off x="8814548" y="3934989"/>
            <a:ext cx="1596683" cy="1377786"/>
          </a:xfrm>
          <a:prstGeom prst="roundRect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45720" rIns="36000" bIns="45720" rtlCol="0" anchor="t"/>
          <a:lstStyle/>
          <a:p>
            <a:pPr algn="ctr">
              <a:defRPr/>
            </a:pPr>
            <a:r>
              <a:rPr lang="en-GB" sz="1100" b="1" dirty="0">
                <a:solidFill>
                  <a:prstClr val="black"/>
                </a:solidFill>
                <a:latin typeface="Calibri"/>
              </a:rPr>
              <a:t>Homeless Intervention Service</a:t>
            </a:r>
          </a:p>
          <a:p>
            <a:pPr algn="ctr">
              <a:defRPr/>
            </a:pPr>
            <a:r>
              <a:rPr lang="en-GB" sz="1100" dirty="0">
                <a:solidFill>
                  <a:prstClr val="black"/>
                </a:solidFill>
                <a:latin typeface="Calibri"/>
              </a:rPr>
              <a:t>TM: x 1</a:t>
            </a:r>
            <a:endParaRPr lang="en-GB" sz="1100" dirty="0">
              <a:solidFill>
                <a:prstClr val="black"/>
              </a:solidFill>
              <a:latin typeface="Calibri"/>
              <a:cs typeface="Calibri"/>
            </a:endParaRPr>
          </a:p>
          <a:p>
            <a:pPr algn="ctr">
              <a:defRPr/>
            </a:pPr>
            <a:r>
              <a:rPr lang="en-GB" sz="1100" dirty="0">
                <a:solidFill>
                  <a:prstClr val="black"/>
                </a:solidFill>
                <a:latin typeface="Calibri"/>
              </a:rPr>
              <a:t>SP: x 1</a:t>
            </a:r>
            <a:endParaRPr lang="en-GB" sz="1100" dirty="0">
              <a:solidFill>
                <a:prstClr val="black"/>
              </a:solidFill>
              <a:latin typeface="Calibri"/>
              <a:cs typeface="Calibri"/>
            </a:endParaRPr>
          </a:p>
          <a:p>
            <a:pPr algn="ctr">
              <a:defRPr/>
            </a:pPr>
            <a:r>
              <a:rPr lang="en-GB" sz="1100" dirty="0">
                <a:solidFill>
                  <a:prstClr val="black"/>
                </a:solidFill>
                <a:latin typeface="Calibri"/>
                <a:ea typeface="+mn-lt"/>
                <a:cs typeface="Calibri"/>
              </a:rPr>
              <a:t>SW: x4</a:t>
            </a:r>
          </a:p>
          <a:p>
            <a:pPr algn="ctr">
              <a:defRPr/>
            </a:pPr>
            <a:r>
              <a:rPr lang="en-GB" sz="1100" dirty="0">
                <a:solidFill>
                  <a:prstClr val="black"/>
                </a:solidFill>
                <a:latin typeface="Calibri"/>
                <a:ea typeface="+mn-lt"/>
                <a:cs typeface="Calibri"/>
              </a:rPr>
              <a:t>SCP: x1</a:t>
            </a:r>
            <a:endParaRPr lang="en-US" sz="1200" dirty="0">
              <a:solidFill>
                <a:prstClr val="black"/>
              </a:solidFill>
              <a:latin typeface="Calibri"/>
              <a:ea typeface="+mn-lt"/>
              <a:cs typeface="Calibri"/>
            </a:endParaRPr>
          </a:p>
        </p:txBody>
      </p:sp>
      <p:cxnSp>
        <p:nvCxnSpPr>
          <p:cNvPr id="6" name="Connector: Elbow 5">
            <a:extLst>
              <a:ext uri="{FF2B5EF4-FFF2-40B4-BE49-F238E27FC236}">
                <a16:creationId xmlns:a16="http://schemas.microsoft.com/office/drawing/2014/main" id="{8E766E20-4803-F1C1-4EBB-2812E52EC4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stCxn id="3" idx="2"/>
            <a:endCxn id="10" idx="0"/>
          </p:cNvCxnSpPr>
          <p:nvPr/>
        </p:nvCxnSpPr>
        <p:spPr>
          <a:xfrm rot="5400000">
            <a:off x="4385543" y="1228556"/>
            <a:ext cx="542729" cy="2587565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Connector: Elbow 15">
            <a:extLst>
              <a:ext uri="{FF2B5EF4-FFF2-40B4-BE49-F238E27FC236}">
                <a16:creationId xmlns:a16="http://schemas.microsoft.com/office/drawing/2014/main" id="{435A7DA3-A842-4A55-2CB3-20DBE13478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endCxn id="12" idx="0"/>
          </p:cNvCxnSpPr>
          <p:nvPr/>
        </p:nvCxnSpPr>
        <p:spPr>
          <a:xfrm>
            <a:off x="5887936" y="2519931"/>
            <a:ext cx="2698329" cy="273771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Connector: Elbow 19">
            <a:extLst>
              <a:ext uri="{FF2B5EF4-FFF2-40B4-BE49-F238E27FC236}">
                <a16:creationId xmlns:a16="http://schemas.microsoft.com/office/drawing/2014/main" id="{DEC5D344-E587-0E31-783E-EAE7540835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stCxn id="10" idx="2"/>
            <a:endCxn id="4" idx="0"/>
          </p:cNvCxnSpPr>
          <p:nvPr/>
        </p:nvCxnSpPr>
        <p:spPr>
          <a:xfrm rot="5400000">
            <a:off x="2703908" y="3263144"/>
            <a:ext cx="375838" cy="942595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Connector: Elbow 21">
            <a:extLst>
              <a:ext uri="{FF2B5EF4-FFF2-40B4-BE49-F238E27FC236}">
                <a16:creationId xmlns:a16="http://schemas.microsoft.com/office/drawing/2014/main" id="{9885FC59-D9A2-8790-5AA0-746C119747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3178948" y="3734441"/>
            <a:ext cx="1131485" cy="187919"/>
          </a:xfrm>
          <a:prstGeom prst="bentConnector3">
            <a:avLst>
              <a:gd name="adj1" fmla="val 99830"/>
            </a:avLst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6" name="Connector: Elbow 25">
            <a:extLst>
              <a:ext uri="{FF2B5EF4-FFF2-40B4-BE49-F238E27FC236}">
                <a16:creationId xmlns:a16="http://schemas.microsoft.com/office/drawing/2014/main" id="{B1ED9EE5-88F2-6710-9AC3-70DB3BA857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8546788" y="3641344"/>
            <a:ext cx="1066101" cy="298797"/>
          </a:xfrm>
          <a:prstGeom prst="bentConnector3">
            <a:avLst>
              <a:gd name="adj1" fmla="val 99820"/>
            </a:avLst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2" name="Connector: Elbow 41">
            <a:extLst>
              <a:ext uri="{FF2B5EF4-FFF2-40B4-BE49-F238E27FC236}">
                <a16:creationId xmlns:a16="http://schemas.microsoft.com/office/drawing/2014/main" id="{23CA2991-2977-7263-D9AB-F7D5790F0C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rot="10800000" flipV="1">
            <a:off x="7610959" y="3641344"/>
            <a:ext cx="975306" cy="281016"/>
          </a:xfrm>
          <a:prstGeom prst="bentConnector3">
            <a:avLst>
              <a:gd name="adj1" fmla="val 100010"/>
            </a:avLst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D85587E8-457C-0185-4297-D11EE8DAA8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stCxn id="12" idx="2"/>
          </p:cNvCxnSpPr>
          <p:nvPr/>
        </p:nvCxnSpPr>
        <p:spPr>
          <a:xfrm>
            <a:off x="8586265" y="3546521"/>
            <a:ext cx="0" cy="9482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90557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4C5545-5D95-DB5A-C986-BCACFBF331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BFABD1-76F1-7E13-A727-72DCE924BC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" y="140580"/>
            <a:ext cx="12365665" cy="752819"/>
          </a:xfrm>
        </p:spPr>
        <p:txBody>
          <a:bodyPr/>
          <a:lstStyle/>
          <a:p>
            <a:pPr algn="l"/>
            <a:r>
              <a:rPr lang="en-GB" sz="4800" dirty="0">
                <a:solidFill>
                  <a:schemeClr val="bg1"/>
                </a:solidFill>
              </a:rPr>
              <a:t>Hospital Discharge and Young Adult Transitions </a:t>
            </a:r>
          </a:p>
        </p:txBody>
      </p:sp>
      <p:grpSp>
        <p:nvGrpSpPr>
          <p:cNvPr id="4" name="Group 3" descr="Box showing head of service">
            <a:extLst>
              <a:ext uri="{FF2B5EF4-FFF2-40B4-BE49-F238E27FC236}">
                <a16:creationId xmlns:a16="http://schemas.microsoft.com/office/drawing/2014/main" id="{EE7286BE-5C32-9023-A474-CA250133E4A2}"/>
              </a:ext>
            </a:extLst>
          </p:cNvPr>
          <p:cNvGrpSpPr/>
          <p:nvPr/>
        </p:nvGrpSpPr>
        <p:grpSpPr>
          <a:xfrm>
            <a:off x="5129846" y="1245394"/>
            <a:ext cx="1941830" cy="639447"/>
            <a:chOff x="5213322" y="2318941"/>
            <a:chExt cx="1525083" cy="2347750"/>
          </a:xfrm>
        </p:grpSpPr>
        <p:sp>
          <p:nvSpPr>
            <p:cNvPr id="5" name="Rectangle: Rounded Corners 4">
              <a:extLst>
                <a:ext uri="{FF2B5EF4-FFF2-40B4-BE49-F238E27FC236}">
                  <a16:creationId xmlns:a16="http://schemas.microsoft.com/office/drawing/2014/main" id="{2DEB85B8-E3B1-E49A-8342-BEF7BA791231}"/>
                </a:ext>
              </a:extLst>
            </p:cNvPr>
            <p:cNvSpPr/>
            <p:nvPr/>
          </p:nvSpPr>
          <p:spPr>
            <a:xfrm>
              <a:off x="5213322" y="2318941"/>
              <a:ext cx="1525083" cy="2295000"/>
            </a:xfrm>
            <a:prstGeom prst="roundRect">
              <a:avLst>
                <a:gd name="adj" fmla="val 10000"/>
              </a:avLst>
            </a:prstGeom>
            <a:ln>
              <a:solidFill>
                <a:srgbClr val="002060"/>
              </a:solidFill>
            </a:ln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6" name="Rectangle: Rounded Corners 4">
              <a:extLst>
                <a:ext uri="{FF2B5EF4-FFF2-40B4-BE49-F238E27FC236}">
                  <a16:creationId xmlns:a16="http://schemas.microsoft.com/office/drawing/2014/main" id="{441703D1-74B2-1361-02B7-679B21B0195A}"/>
                </a:ext>
              </a:extLst>
            </p:cNvPr>
            <p:cNvSpPr txBox="1"/>
            <p:nvPr/>
          </p:nvSpPr>
          <p:spPr>
            <a:xfrm>
              <a:off x="5279066" y="2461026"/>
              <a:ext cx="1364661" cy="2205665"/>
            </a:xfrm>
            <a:prstGeom prst="rect">
              <a:avLst/>
            </a:prstGeom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06680" tIns="106680" rIns="106680" bIns="106680" numCol="1" spcCol="1270" anchor="t" anchorCtr="0">
              <a:noAutofit/>
            </a:bodyPr>
            <a:lstStyle/>
            <a:p>
              <a:pPr marL="0" lvl="1" algn="ctr" defTabSz="6667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</a:pPr>
              <a:r>
                <a:rPr lang="en-US" sz="1200" b="1" kern="1200" dirty="0">
                  <a:latin typeface="Calibri"/>
                </a:rPr>
                <a:t>Head of Service</a:t>
              </a:r>
              <a:endParaRPr lang="en-US" sz="1200" b="1" kern="1200" dirty="0">
                <a:latin typeface="Calibri"/>
                <a:ea typeface="Calibri"/>
                <a:cs typeface="Calibri"/>
              </a:endParaRPr>
            </a:p>
            <a:p>
              <a:pPr marL="0" lvl="1" algn="ctr" defTabSz="6667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</a:pPr>
              <a:r>
                <a:rPr lang="en-US" sz="1200" kern="1200" dirty="0">
                  <a:latin typeface="Calibri"/>
                </a:rPr>
                <a:t>Laura Saint</a:t>
              </a:r>
            </a:p>
          </p:txBody>
        </p:sp>
      </p:grpSp>
      <p:sp>
        <p:nvSpPr>
          <p:cNvPr id="10" name="Rounded Rectangle 6">
            <a:extLst>
              <a:ext uri="{FF2B5EF4-FFF2-40B4-BE49-F238E27FC236}">
                <a16:creationId xmlns:a16="http://schemas.microsoft.com/office/drawing/2014/main" id="{94D8F4C6-018F-10C7-1E4A-86AE81D24125}"/>
              </a:ext>
            </a:extLst>
          </p:cNvPr>
          <p:cNvSpPr/>
          <p:nvPr/>
        </p:nvSpPr>
        <p:spPr>
          <a:xfrm>
            <a:off x="2752028" y="2731109"/>
            <a:ext cx="1764384" cy="752819"/>
          </a:xfrm>
          <a:prstGeom prst="roundRect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 defTabSz="914309">
              <a:defRPr/>
            </a:pPr>
            <a:r>
              <a:rPr lang="en-GB" sz="1200" b="1" dirty="0">
                <a:solidFill>
                  <a:prstClr val="black"/>
                </a:solidFill>
                <a:latin typeface="Calibri"/>
                <a:cs typeface="Calibri"/>
              </a:rPr>
              <a:t>Service Manager </a:t>
            </a:r>
          </a:p>
        </p:txBody>
      </p:sp>
      <p:sp>
        <p:nvSpPr>
          <p:cNvPr id="11" name="Rounded Rectangle 6">
            <a:extLst>
              <a:ext uri="{FF2B5EF4-FFF2-40B4-BE49-F238E27FC236}">
                <a16:creationId xmlns:a16="http://schemas.microsoft.com/office/drawing/2014/main" id="{E065255D-0C03-53BF-8E99-134C427287EB}"/>
              </a:ext>
            </a:extLst>
          </p:cNvPr>
          <p:cNvSpPr/>
          <p:nvPr/>
        </p:nvSpPr>
        <p:spPr>
          <a:xfrm>
            <a:off x="8070213" y="2740733"/>
            <a:ext cx="1764383" cy="752819"/>
          </a:xfrm>
          <a:prstGeom prst="roundRect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 defTabSz="914309">
              <a:defRPr/>
            </a:pPr>
            <a:r>
              <a:rPr lang="en-GB" sz="1200" b="1" dirty="0">
                <a:solidFill>
                  <a:prstClr val="black"/>
                </a:solidFill>
                <a:latin typeface="Calibri"/>
                <a:cs typeface="Calibri"/>
              </a:rPr>
              <a:t>Service Manager</a:t>
            </a:r>
          </a:p>
        </p:txBody>
      </p:sp>
      <p:sp>
        <p:nvSpPr>
          <p:cNvPr id="20" name="Rounded Rectangle 9">
            <a:extLst>
              <a:ext uri="{FF2B5EF4-FFF2-40B4-BE49-F238E27FC236}">
                <a16:creationId xmlns:a16="http://schemas.microsoft.com/office/drawing/2014/main" id="{BE2234AC-7225-7588-A703-7E8304645061}"/>
              </a:ext>
            </a:extLst>
          </p:cNvPr>
          <p:cNvSpPr/>
          <p:nvPr/>
        </p:nvSpPr>
        <p:spPr>
          <a:xfrm>
            <a:off x="1017564" y="3987358"/>
            <a:ext cx="1951451" cy="2014705"/>
          </a:xfrm>
          <a:prstGeom prst="roundRect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 defTabSz="914309">
              <a:defRPr/>
            </a:pPr>
            <a:endParaRPr lang="en-GB" sz="1200" b="1" dirty="0">
              <a:solidFill>
                <a:prstClr val="black"/>
              </a:solidFill>
              <a:latin typeface="Calibri"/>
            </a:endParaRPr>
          </a:p>
          <a:p>
            <a:pPr algn="ctr">
              <a:defRPr/>
            </a:pPr>
            <a:r>
              <a:rPr lang="en-GB" sz="1200" b="1" dirty="0">
                <a:solidFill>
                  <a:prstClr val="black"/>
                </a:solidFill>
                <a:latin typeface="Calibri"/>
              </a:rPr>
              <a:t>Sensory Impairment</a:t>
            </a:r>
          </a:p>
          <a:p>
            <a:pPr algn="ctr">
              <a:defRPr/>
            </a:pPr>
            <a:r>
              <a:rPr lang="en-GB" sz="1200" dirty="0">
                <a:solidFill>
                  <a:prstClr val="black"/>
                </a:solidFill>
                <a:latin typeface="Calibri"/>
              </a:rPr>
              <a:t>TM: x1</a:t>
            </a:r>
          </a:p>
          <a:p>
            <a:pPr algn="ctr">
              <a:defRPr/>
            </a:pPr>
            <a:r>
              <a:rPr lang="en-GB" sz="1200" dirty="0">
                <a:solidFill>
                  <a:prstClr val="black"/>
                </a:solidFill>
                <a:latin typeface="Calibri"/>
              </a:rPr>
              <a:t>SP: x 1</a:t>
            </a:r>
          </a:p>
          <a:p>
            <a:pPr algn="ctr">
              <a:defRPr/>
            </a:pPr>
            <a:r>
              <a:rPr lang="en-GB" sz="1200" dirty="0">
                <a:solidFill>
                  <a:prstClr val="black"/>
                </a:solidFill>
                <a:latin typeface="Calibri"/>
              </a:rPr>
              <a:t>SW: x3 </a:t>
            </a:r>
          </a:p>
          <a:p>
            <a:pPr algn="ctr">
              <a:defRPr/>
            </a:pPr>
            <a:r>
              <a:rPr lang="en-GB" sz="1200" dirty="0">
                <a:solidFill>
                  <a:prstClr val="black"/>
                </a:solidFill>
                <a:latin typeface="Calibri"/>
              </a:rPr>
              <a:t>CSO: x1.5 </a:t>
            </a:r>
          </a:p>
          <a:p>
            <a:pPr algn="ctr">
              <a:defRPr/>
            </a:pPr>
            <a:r>
              <a:rPr lang="en-GB" sz="1200" dirty="0">
                <a:solidFill>
                  <a:prstClr val="black"/>
                </a:solidFill>
                <a:latin typeface="Calibri"/>
              </a:rPr>
              <a:t>EO: x1</a:t>
            </a:r>
          </a:p>
          <a:p>
            <a:pPr algn="ctr">
              <a:defRPr/>
            </a:pPr>
            <a:r>
              <a:rPr lang="en-GB" sz="1200" dirty="0">
                <a:solidFill>
                  <a:prstClr val="black"/>
                </a:solidFill>
                <a:latin typeface="Calibri"/>
              </a:rPr>
              <a:t>ROVI: x4 </a:t>
            </a:r>
          </a:p>
          <a:p>
            <a:pPr algn="ctr">
              <a:defRPr/>
            </a:pPr>
            <a:r>
              <a:rPr lang="en-GB" sz="1200" dirty="0">
                <a:solidFill>
                  <a:prstClr val="black"/>
                </a:solidFill>
                <a:latin typeface="Calibri"/>
              </a:rPr>
              <a:t>Business Support Officer: x 1</a:t>
            </a:r>
          </a:p>
          <a:p>
            <a:pPr algn="ctr" defTabSz="914309">
              <a:defRPr/>
            </a:pPr>
            <a:endParaRPr lang="en-GB" sz="1200" b="1" dirty="0">
              <a:solidFill>
                <a:prstClr val="black"/>
              </a:solidFill>
              <a:latin typeface="Calibri"/>
            </a:endParaRPr>
          </a:p>
          <a:p>
            <a:pPr algn="ctr" defTabSz="914309">
              <a:defRPr/>
            </a:pPr>
            <a:endParaRPr lang="en-GB" sz="12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7" name="Rounded Rectangle 9">
            <a:extLst>
              <a:ext uri="{FF2B5EF4-FFF2-40B4-BE49-F238E27FC236}">
                <a16:creationId xmlns:a16="http://schemas.microsoft.com/office/drawing/2014/main" id="{BE2234AC-7225-7588-A703-7E8304645061}"/>
              </a:ext>
            </a:extLst>
          </p:cNvPr>
          <p:cNvSpPr/>
          <p:nvPr/>
        </p:nvSpPr>
        <p:spPr>
          <a:xfrm>
            <a:off x="3055088" y="4044085"/>
            <a:ext cx="1185020" cy="1409726"/>
          </a:xfrm>
          <a:prstGeom prst="roundRect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>
              <a:defRPr/>
            </a:pPr>
            <a:r>
              <a:rPr lang="en-GB" sz="1200" b="1" dirty="0">
                <a:solidFill>
                  <a:prstClr val="black"/>
                </a:solidFill>
                <a:latin typeface="Calibri"/>
              </a:rPr>
              <a:t>CHC Team</a:t>
            </a:r>
            <a:endParaRPr lang="en-US" sz="1200" b="1" dirty="0">
              <a:solidFill>
                <a:prstClr val="black"/>
              </a:solidFill>
              <a:latin typeface="Calibri"/>
              <a:cs typeface="Calibri"/>
            </a:endParaRPr>
          </a:p>
          <a:p>
            <a:pPr algn="ctr">
              <a:defRPr/>
            </a:pPr>
            <a:r>
              <a:rPr lang="en-GB" sz="1200" dirty="0">
                <a:solidFill>
                  <a:prstClr val="black"/>
                </a:solidFill>
                <a:latin typeface="Calibri"/>
              </a:rPr>
              <a:t>TM: x1</a:t>
            </a:r>
            <a:endParaRPr lang="en-GB" sz="1200" b="1" dirty="0">
              <a:solidFill>
                <a:prstClr val="black"/>
              </a:solidFill>
              <a:latin typeface="Calibri"/>
            </a:endParaRPr>
          </a:p>
          <a:p>
            <a:pPr algn="ctr">
              <a:defRPr/>
            </a:pPr>
            <a:r>
              <a:rPr lang="en-GB" sz="1200" dirty="0">
                <a:solidFill>
                  <a:prstClr val="black"/>
                </a:solidFill>
                <a:latin typeface="Calibri"/>
              </a:rPr>
              <a:t>SP: x 1</a:t>
            </a:r>
            <a:endParaRPr lang="en-GB" sz="1200" dirty="0">
              <a:solidFill>
                <a:prstClr val="black"/>
              </a:solidFill>
              <a:latin typeface="Calibri"/>
              <a:cs typeface="Calibri"/>
            </a:endParaRPr>
          </a:p>
          <a:p>
            <a:pPr algn="ctr">
              <a:defRPr/>
            </a:pPr>
            <a:r>
              <a:rPr lang="en-GB" sz="1200" dirty="0">
                <a:solidFill>
                  <a:prstClr val="black"/>
                </a:solidFill>
                <a:latin typeface="Calibri"/>
              </a:rPr>
              <a:t>SW: x4</a:t>
            </a:r>
          </a:p>
          <a:p>
            <a:pPr algn="ctr">
              <a:defRPr/>
            </a:pPr>
            <a:r>
              <a:rPr lang="en-GB" sz="1200" dirty="0">
                <a:solidFill>
                  <a:prstClr val="black"/>
                </a:solidFill>
                <a:latin typeface="Calibri"/>
                <a:cs typeface="Calibri"/>
              </a:rPr>
              <a:t>OT: x 1</a:t>
            </a:r>
          </a:p>
        </p:txBody>
      </p:sp>
      <p:sp>
        <p:nvSpPr>
          <p:cNvPr id="7" name="Rounded Rectangle 4" descr="Showing reporting lines">
            <a:extLst>
              <a:ext uri="{FF2B5EF4-FFF2-40B4-BE49-F238E27FC236}">
                <a16:creationId xmlns:a16="http://schemas.microsoft.com/office/drawing/2014/main" id="{65033E23-1951-A6E9-4107-7D805210D979}"/>
              </a:ext>
            </a:extLst>
          </p:cNvPr>
          <p:cNvSpPr/>
          <p:nvPr/>
        </p:nvSpPr>
        <p:spPr>
          <a:xfrm>
            <a:off x="4394906" y="3996982"/>
            <a:ext cx="1951451" cy="2014705"/>
          </a:xfrm>
          <a:prstGeom prst="roundRect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t"/>
          <a:lstStyle/>
          <a:p>
            <a:pPr algn="ctr" defTabSz="914309">
              <a:defRPr/>
            </a:pPr>
            <a:r>
              <a:rPr lang="en-GB" sz="1200" b="1" dirty="0">
                <a:solidFill>
                  <a:prstClr val="black"/>
                </a:solidFill>
                <a:latin typeface="Calibri"/>
              </a:rPr>
              <a:t>Young Adults Transition Service </a:t>
            </a:r>
          </a:p>
          <a:p>
            <a:pPr algn="ctr" defTabSz="914309">
              <a:defRPr/>
            </a:pPr>
            <a:r>
              <a:rPr lang="en-GB" sz="1200" dirty="0">
                <a:solidFill>
                  <a:prstClr val="black"/>
                </a:solidFill>
                <a:latin typeface="Calibri"/>
              </a:rPr>
              <a:t>TM: x1</a:t>
            </a:r>
          </a:p>
          <a:p>
            <a:pPr algn="ctr" defTabSz="914309">
              <a:defRPr/>
            </a:pPr>
            <a:r>
              <a:rPr lang="en-GB" sz="1200" dirty="0">
                <a:solidFill>
                  <a:prstClr val="black"/>
                </a:solidFill>
                <a:latin typeface="Calibri"/>
              </a:rPr>
              <a:t>SP:  x 3</a:t>
            </a:r>
          </a:p>
          <a:p>
            <a:pPr algn="ctr" defTabSz="914309">
              <a:defRPr/>
            </a:pPr>
            <a:r>
              <a:rPr lang="en-GB" sz="1200" dirty="0">
                <a:solidFill>
                  <a:prstClr val="black"/>
                </a:solidFill>
                <a:latin typeface="Calibri"/>
              </a:rPr>
              <a:t>SW: x6</a:t>
            </a:r>
          </a:p>
          <a:p>
            <a:pPr algn="ctr" defTabSz="914309">
              <a:defRPr/>
            </a:pPr>
            <a:r>
              <a:rPr lang="en-GB" sz="1200" dirty="0">
                <a:solidFill>
                  <a:prstClr val="black"/>
                </a:solidFill>
                <a:latin typeface="Calibri"/>
              </a:rPr>
              <a:t>SCP: x5.5</a:t>
            </a:r>
          </a:p>
          <a:p>
            <a:pPr algn="ctr" defTabSz="914309">
              <a:defRPr/>
            </a:pPr>
            <a:r>
              <a:rPr lang="en-GB" sz="1200" dirty="0">
                <a:solidFill>
                  <a:prstClr val="black"/>
                </a:solidFill>
                <a:latin typeface="Calibri"/>
              </a:rPr>
              <a:t>OT: x2</a:t>
            </a:r>
          </a:p>
          <a:p>
            <a:pPr algn="ctr" defTabSz="914309">
              <a:defRPr/>
            </a:pPr>
            <a:r>
              <a:rPr lang="en-GB" sz="1200" dirty="0">
                <a:solidFill>
                  <a:prstClr val="black"/>
                </a:solidFill>
                <a:latin typeface="Calibri"/>
              </a:rPr>
              <a:t>Business Support Officer:  x1</a:t>
            </a:r>
            <a:endParaRPr lang="en-GB" sz="1200" b="1" dirty="0">
              <a:solidFill>
                <a:prstClr val="white"/>
              </a:solidFill>
              <a:latin typeface="Calibri"/>
              <a:cs typeface="Calibri"/>
            </a:endParaRPr>
          </a:p>
        </p:txBody>
      </p:sp>
      <p:sp>
        <p:nvSpPr>
          <p:cNvPr id="8" name="Rounded Rectangle 4" descr="Showing reporting lines">
            <a:extLst>
              <a:ext uri="{FF2B5EF4-FFF2-40B4-BE49-F238E27FC236}">
                <a16:creationId xmlns:a16="http://schemas.microsoft.com/office/drawing/2014/main" id="{61810864-1A73-6FA0-DB9E-1A4EF7FF6D1C}"/>
              </a:ext>
            </a:extLst>
          </p:cNvPr>
          <p:cNvSpPr/>
          <p:nvPr/>
        </p:nvSpPr>
        <p:spPr>
          <a:xfrm>
            <a:off x="7400261" y="4044085"/>
            <a:ext cx="1552144" cy="2122995"/>
          </a:xfrm>
          <a:prstGeom prst="roundRect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t"/>
          <a:lstStyle/>
          <a:p>
            <a:pPr algn="ctr">
              <a:defRPr/>
            </a:pPr>
            <a:r>
              <a:rPr lang="en-GB" sz="1200" b="1" dirty="0">
                <a:solidFill>
                  <a:prstClr val="black"/>
                </a:solidFill>
                <a:latin typeface="Calibri"/>
              </a:rPr>
              <a:t>Hospital Discharge*</a:t>
            </a:r>
            <a:endParaRPr lang="en-GB" sz="1200" dirty="0">
              <a:solidFill>
                <a:prstClr val="black"/>
              </a:solidFill>
              <a:latin typeface="Calibri"/>
              <a:ea typeface="Calibri"/>
              <a:cs typeface="Calibri"/>
            </a:endParaRPr>
          </a:p>
          <a:p>
            <a:pPr algn="ctr">
              <a:defRPr/>
            </a:pPr>
            <a:r>
              <a:rPr lang="en-GB" sz="1200" dirty="0">
                <a:solidFill>
                  <a:prstClr val="black"/>
                </a:solidFill>
                <a:latin typeface="Calibri"/>
              </a:rPr>
              <a:t>TM: x4</a:t>
            </a:r>
            <a:endParaRPr lang="en-GB" sz="1200" dirty="0">
              <a:solidFill>
                <a:prstClr val="black"/>
              </a:solidFill>
              <a:latin typeface="Calibri"/>
              <a:cs typeface="Calibri"/>
            </a:endParaRPr>
          </a:p>
          <a:p>
            <a:pPr algn="ctr">
              <a:defRPr/>
            </a:pPr>
            <a:r>
              <a:rPr lang="en-GB" sz="1200" dirty="0">
                <a:solidFill>
                  <a:prstClr val="black"/>
                </a:solidFill>
                <a:latin typeface="Calibri"/>
              </a:rPr>
              <a:t>SP: x9</a:t>
            </a:r>
            <a:endParaRPr lang="en-GB" sz="1200" dirty="0">
              <a:solidFill>
                <a:prstClr val="black"/>
              </a:solidFill>
              <a:latin typeface="Calibri"/>
              <a:cs typeface="Calibri"/>
            </a:endParaRPr>
          </a:p>
          <a:p>
            <a:pPr algn="ctr">
              <a:defRPr/>
            </a:pPr>
            <a:r>
              <a:rPr lang="en-GB" sz="1200" dirty="0">
                <a:solidFill>
                  <a:prstClr val="black"/>
                </a:solidFill>
                <a:latin typeface="Calibri"/>
              </a:rPr>
              <a:t>SW: x32</a:t>
            </a:r>
            <a:endParaRPr lang="en-GB" sz="1200" dirty="0">
              <a:solidFill>
                <a:prstClr val="black"/>
              </a:solidFill>
              <a:latin typeface="Calibri"/>
              <a:cs typeface="Calibri"/>
            </a:endParaRPr>
          </a:p>
          <a:p>
            <a:pPr algn="ctr">
              <a:defRPr/>
            </a:pPr>
            <a:r>
              <a:rPr lang="en-GB" sz="1200" dirty="0">
                <a:solidFill>
                  <a:prstClr val="black"/>
                </a:solidFill>
                <a:latin typeface="Calibri"/>
              </a:rPr>
              <a:t>SCP: x20.2</a:t>
            </a:r>
            <a:endParaRPr lang="en-GB" sz="1200" dirty="0">
              <a:solidFill>
                <a:prstClr val="black"/>
              </a:solidFill>
              <a:latin typeface="Calibri"/>
              <a:cs typeface="Calibri"/>
            </a:endParaRPr>
          </a:p>
          <a:p>
            <a:pPr algn="ctr">
              <a:defRPr/>
            </a:pPr>
            <a:r>
              <a:rPr lang="en-GB" sz="1200" dirty="0">
                <a:solidFill>
                  <a:prstClr val="black"/>
                </a:solidFill>
                <a:latin typeface="Calibri"/>
                <a:cs typeface="Calibri"/>
              </a:rPr>
              <a:t>OT: x2</a:t>
            </a:r>
            <a:endParaRPr lang="en-GB" sz="1200" dirty="0">
              <a:solidFill>
                <a:prstClr val="black"/>
              </a:solidFill>
              <a:latin typeface="Calibri"/>
              <a:ea typeface="Calibri"/>
              <a:cs typeface="Calibri"/>
            </a:endParaRPr>
          </a:p>
          <a:p>
            <a:pPr algn="ctr">
              <a:defRPr/>
            </a:pPr>
            <a:r>
              <a:rPr lang="en-GB" sz="1200" dirty="0">
                <a:solidFill>
                  <a:prstClr val="black"/>
                </a:solidFill>
                <a:latin typeface="Calibri"/>
                <a:cs typeface="Calibri"/>
              </a:rPr>
              <a:t>Bed Co-Ord: x0.8</a:t>
            </a:r>
            <a:endParaRPr lang="en-GB" sz="1200" dirty="0">
              <a:solidFill>
                <a:prstClr val="black"/>
              </a:solidFill>
              <a:latin typeface="Calibri"/>
              <a:ea typeface="Calibri"/>
              <a:cs typeface="Calibri"/>
            </a:endParaRPr>
          </a:p>
          <a:p>
            <a:pPr algn="ctr">
              <a:defRPr/>
            </a:pPr>
            <a:endParaRPr lang="en-GB" sz="1600" b="1" dirty="0">
              <a:solidFill>
                <a:prstClr val="white"/>
              </a:solidFill>
              <a:latin typeface="Calibri"/>
            </a:endParaRPr>
          </a:p>
          <a:p>
            <a:pPr algn="ctr">
              <a:defRPr/>
            </a:pPr>
            <a:endParaRPr lang="en-GB" sz="1600" b="1" dirty="0">
              <a:solidFill>
                <a:prstClr val="white"/>
              </a:solidFill>
              <a:latin typeface="Calibri"/>
            </a:endParaRPr>
          </a:p>
          <a:p>
            <a:pPr algn="ctr">
              <a:defRPr/>
            </a:pPr>
            <a:endParaRPr lang="en-GB" sz="1600" b="1" dirty="0">
              <a:solidFill>
                <a:prstClr val="white"/>
              </a:solidFill>
              <a:latin typeface="Calibri"/>
            </a:endParaRPr>
          </a:p>
          <a:p>
            <a:pPr algn="ctr">
              <a:defRPr/>
            </a:pPr>
            <a:endParaRPr lang="en-GB" sz="1600" b="1" dirty="0">
              <a:solidFill>
                <a:prstClr val="white"/>
              </a:solidFill>
              <a:latin typeface="Calibri"/>
              <a:cs typeface="Calibri"/>
            </a:endParaRPr>
          </a:p>
        </p:txBody>
      </p:sp>
      <p:sp>
        <p:nvSpPr>
          <p:cNvPr id="9" name="Rounded Rectangle 18">
            <a:extLst>
              <a:ext uri="{FF2B5EF4-FFF2-40B4-BE49-F238E27FC236}">
                <a16:creationId xmlns:a16="http://schemas.microsoft.com/office/drawing/2014/main" id="{55F1DEFF-732B-B36A-9325-E5A2E333114A}"/>
              </a:ext>
            </a:extLst>
          </p:cNvPr>
          <p:cNvSpPr/>
          <p:nvPr/>
        </p:nvSpPr>
        <p:spPr>
          <a:xfrm>
            <a:off x="9099874" y="4044085"/>
            <a:ext cx="1391088" cy="1290326"/>
          </a:xfrm>
          <a:prstGeom prst="roundRect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45720" rIns="36000" bIns="45720" rtlCol="0" anchor="t"/>
          <a:lstStyle/>
          <a:p>
            <a:pPr algn="ctr">
              <a:defRPr/>
            </a:pPr>
            <a:r>
              <a:rPr lang="en-GB" sz="1200" b="1" dirty="0">
                <a:solidFill>
                  <a:prstClr val="black"/>
                </a:solidFill>
                <a:latin typeface="Calibri"/>
              </a:rPr>
              <a:t>Mental Health Hospital Discharge </a:t>
            </a:r>
          </a:p>
          <a:p>
            <a:pPr algn="ctr">
              <a:defRPr/>
            </a:pPr>
            <a:r>
              <a:rPr lang="en-GB" sz="1200" dirty="0">
                <a:solidFill>
                  <a:prstClr val="black"/>
                </a:solidFill>
                <a:latin typeface="Calibri"/>
              </a:rPr>
              <a:t>TM: x1</a:t>
            </a:r>
            <a:endParaRPr lang="en-GB" sz="1200" dirty="0">
              <a:solidFill>
                <a:prstClr val="black"/>
              </a:solidFill>
              <a:latin typeface="Calibri"/>
              <a:cs typeface="Calibri"/>
            </a:endParaRPr>
          </a:p>
          <a:p>
            <a:pPr algn="ctr">
              <a:defRPr/>
            </a:pPr>
            <a:r>
              <a:rPr lang="en-GB" sz="1200" dirty="0">
                <a:solidFill>
                  <a:prstClr val="black"/>
                </a:solidFill>
                <a:latin typeface="Calibri"/>
              </a:rPr>
              <a:t>SP: X 1</a:t>
            </a:r>
            <a:endParaRPr lang="en-GB" sz="1200" dirty="0">
              <a:solidFill>
                <a:prstClr val="black"/>
              </a:solidFill>
              <a:latin typeface="Calibri"/>
              <a:cs typeface="Calibri"/>
            </a:endParaRPr>
          </a:p>
          <a:p>
            <a:pPr algn="ctr">
              <a:defRPr/>
            </a:pPr>
            <a:r>
              <a:rPr lang="en-GB" sz="1200" dirty="0">
                <a:solidFill>
                  <a:prstClr val="black"/>
                </a:solidFill>
                <a:latin typeface="Calibri"/>
                <a:ea typeface="+mn-lt"/>
                <a:cs typeface="Calibri"/>
              </a:rPr>
              <a:t>SW: x 6</a:t>
            </a:r>
            <a:endParaRPr lang="en-US" sz="1200" dirty="0">
              <a:solidFill>
                <a:prstClr val="black"/>
              </a:solidFill>
              <a:latin typeface="Calibri"/>
              <a:ea typeface="+mn-lt"/>
              <a:cs typeface="Calibri"/>
            </a:endParaRPr>
          </a:p>
        </p:txBody>
      </p:sp>
      <p:cxnSp>
        <p:nvCxnSpPr>
          <p:cNvPr id="26" name="Connector: Elbow 25">
            <a:extLst>
              <a:ext uri="{FF2B5EF4-FFF2-40B4-BE49-F238E27FC236}">
                <a16:creationId xmlns:a16="http://schemas.microsoft.com/office/drawing/2014/main" id="{BE53FDC5-4EE3-C967-8F09-A25F8823DA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rot="16200000" flipH="1">
            <a:off x="3343814" y="3736558"/>
            <a:ext cx="550532" cy="64522"/>
          </a:xfrm>
          <a:prstGeom prst="bentConnector3">
            <a:avLst>
              <a:gd name="adj1" fmla="val -934"/>
            </a:avLst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8" name="Connector: Elbow 27">
            <a:extLst>
              <a:ext uri="{FF2B5EF4-FFF2-40B4-BE49-F238E27FC236}">
                <a16:creationId xmlns:a16="http://schemas.microsoft.com/office/drawing/2014/main" id="{24BEF041-2E5F-808E-2B4C-C9557842A5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3712580" y="3711564"/>
            <a:ext cx="1724104" cy="296121"/>
          </a:xfrm>
          <a:prstGeom prst="bentConnector3">
            <a:avLst>
              <a:gd name="adj1" fmla="val 99873"/>
            </a:avLst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9" name="Connector: Elbow 28">
            <a:extLst>
              <a:ext uri="{FF2B5EF4-FFF2-40B4-BE49-F238E27FC236}">
                <a16:creationId xmlns:a16="http://schemas.microsoft.com/office/drawing/2014/main" id="{3D7ED1BD-BD47-71DE-B79A-1FE349F58B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rot="10800000" flipV="1">
            <a:off x="7933796" y="3758595"/>
            <a:ext cx="916427" cy="249090"/>
          </a:xfrm>
          <a:prstGeom prst="bentConnector3">
            <a:avLst>
              <a:gd name="adj1" fmla="val 99980"/>
            </a:avLst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0" name="Connector: Elbow 29">
            <a:extLst>
              <a:ext uri="{FF2B5EF4-FFF2-40B4-BE49-F238E27FC236}">
                <a16:creationId xmlns:a16="http://schemas.microsoft.com/office/drawing/2014/main" id="{BCD2B2DB-87EF-3DE6-D137-249CD2963D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8843469" y="3756648"/>
            <a:ext cx="984373" cy="253387"/>
          </a:xfrm>
          <a:prstGeom prst="bentConnector3">
            <a:avLst>
              <a:gd name="adj1" fmla="val 100081"/>
            </a:avLst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4" name="Connector: Elbow 33">
            <a:extLst>
              <a:ext uri="{FF2B5EF4-FFF2-40B4-BE49-F238E27FC236}">
                <a16:creationId xmlns:a16="http://schemas.microsoft.com/office/drawing/2014/main" id="{FAC6FD14-8FE4-94F0-4A1F-2D96F1212D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stCxn id="5" idx="2"/>
            <a:endCxn id="10" idx="0"/>
          </p:cNvCxnSpPr>
          <p:nvPr/>
        </p:nvCxnSpPr>
        <p:spPr>
          <a:xfrm rot="5400000">
            <a:off x="4437174" y="1067521"/>
            <a:ext cx="860635" cy="2466541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6" name="Connector: Elbow 35">
            <a:extLst>
              <a:ext uri="{FF2B5EF4-FFF2-40B4-BE49-F238E27FC236}">
                <a16:creationId xmlns:a16="http://schemas.microsoft.com/office/drawing/2014/main" id="{A4F818EC-FD8D-E67C-8BDE-4305A8B103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endCxn id="11" idx="0"/>
          </p:cNvCxnSpPr>
          <p:nvPr/>
        </p:nvCxnSpPr>
        <p:spPr>
          <a:xfrm>
            <a:off x="6082340" y="2300791"/>
            <a:ext cx="2870065" cy="439942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" name="Connector: Elbow 2">
            <a:extLst>
              <a:ext uri="{FF2B5EF4-FFF2-40B4-BE49-F238E27FC236}">
                <a16:creationId xmlns:a16="http://schemas.microsoft.com/office/drawing/2014/main" id="{66E36CC6-4FA6-F60D-078C-F014D1A2C5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rot="10800000" flipV="1">
            <a:off x="2066744" y="3711564"/>
            <a:ext cx="1655067" cy="251733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67EAA9DD-22B5-21F5-C464-DD7F95244711}"/>
              </a:ext>
            </a:extLst>
          </p:cNvPr>
          <p:cNvSpPr txBox="1"/>
          <p:nvPr/>
        </p:nvSpPr>
        <p:spPr>
          <a:xfrm>
            <a:off x="7322027" y="6169430"/>
            <a:ext cx="49467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/>
              <a:t>*establishment excluding externally funded posts</a:t>
            </a:r>
          </a:p>
        </p:txBody>
      </p:sp>
      <p:cxnSp>
        <p:nvCxnSpPr>
          <p:cNvPr id="51" name="Straight Arrow Connector 50">
            <a:extLst>
              <a:ext uri="{FF2B5EF4-FFF2-40B4-BE49-F238E27FC236}">
                <a16:creationId xmlns:a16="http://schemas.microsoft.com/office/drawing/2014/main" id="{B34D43FA-A537-D310-E5A2-48CC0856D5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stCxn id="11" idx="2"/>
          </p:cNvCxnSpPr>
          <p:nvPr/>
        </p:nvCxnSpPr>
        <p:spPr>
          <a:xfrm>
            <a:off x="8952405" y="3493552"/>
            <a:ext cx="0" cy="26504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233309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FB14F1-7C2B-2BAF-0F06-C0C781DD17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5CAEDD-2E39-327F-EE96-F80BAD7755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45705"/>
            <a:ext cx="10972800" cy="1143000"/>
          </a:xfrm>
        </p:spPr>
        <p:txBody>
          <a:bodyPr/>
          <a:lstStyle/>
          <a:p>
            <a:pPr algn="l"/>
            <a:r>
              <a:rPr lang="en-GB" sz="5400" dirty="0">
                <a:solidFill>
                  <a:schemeClr val="bg1"/>
                </a:solidFill>
              </a:rPr>
              <a:t>PSW and Quality Assurance </a:t>
            </a:r>
          </a:p>
        </p:txBody>
      </p:sp>
      <p:sp>
        <p:nvSpPr>
          <p:cNvPr id="11" name="Rounded Rectangle 6">
            <a:extLst>
              <a:ext uri="{FF2B5EF4-FFF2-40B4-BE49-F238E27FC236}">
                <a16:creationId xmlns:a16="http://schemas.microsoft.com/office/drawing/2014/main" id="{53B0AB4F-00E8-E7F8-136F-7BED50E729AB}"/>
              </a:ext>
            </a:extLst>
          </p:cNvPr>
          <p:cNvSpPr/>
          <p:nvPr/>
        </p:nvSpPr>
        <p:spPr>
          <a:xfrm>
            <a:off x="5927124" y="1439773"/>
            <a:ext cx="4608141" cy="1032492"/>
          </a:xfrm>
          <a:prstGeom prst="roundRect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lvl="1" algn="ctr" defTabSz="666750" rtl="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r>
              <a:rPr lang="en-US" sz="1400" b="1" kern="1200" dirty="0">
                <a:solidFill>
                  <a:schemeClr val="tx1"/>
                </a:solidFill>
                <a:latin typeface="Calibri"/>
              </a:rPr>
              <a:t>Head of Service Practice and Quality &amp; Principal Social Worker</a:t>
            </a:r>
          </a:p>
          <a:p>
            <a:pPr marL="0" lvl="1" algn="ctr" defTabSz="666750" rtl="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r>
              <a:rPr lang="en-US" sz="1400" kern="1200" dirty="0">
                <a:solidFill>
                  <a:schemeClr val="tx1"/>
                </a:solidFill>
                <a:latin typeface="Calibri"/>
              </a:rPr>
              <a:t>Maria Hamood </a:t>
            </a: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5AB6661A-1C39-D88F-AABA-32477E8853CB}"/>
              </a:ext>
            </a:extLst>
          </p:cNvPr>
          <p:cNvSpPr/>
          <p:nvPr/>
        </p:nvSpPr>
        <p:spPr>
          <a:xfrm>
            <a:off x="6450912" y="3006113"/>
            <a:ext cx="3626383" cy="863299"/>
          </a:xfrm>
          <a:prstGeom prst="roundRect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 defTabSz="914309">
              <a:defRPr/>
            </a:pPr>
            <a:r>
              <a:rPr lang="en-GB" sz="1400" b="1" dirty="0">
                <a:solidFill>
                  <a:prstClr val="black"/>
                </a:solidFill>
                <a:latin typeface="Calibri"/>
                <a:cs typeface="Calibri"/>
              </a:rPr>
              <a:t>1FTE Service Managers and </a:t>
            </a:r>
          </a:p>
          <a:p>
            <a:pPr algn="ctr" defTabSz="914309">
              <a:defRPr/>
            </a:pPr>
            <a:r>
              <a:rPr lang="en-GB" sz="1400" b="1" dirty="0">
                <a:solidFill>
                  <a:prstClr val="black"/>
                </a:solidFill>
                <a:latin typeface="Calibri"/>
                <a:cs typeface="Calibri"/>
              </a:rPr>
              <a:t>Principal Occupational Therapist</a:t>
            </a:r>
          </a:p>
        </p:txBody>
      </p:sp>
      <p:sp>
        <p:nvSpPr>
          <p:cNvPr id="20" name="Rounded Rectangle 9">
            <a:extLst>
              <a:ext uri="{FF2B5EF4-FFF2-40B4-BE49-F238E27FC236}">
                <a16:creationId xmlns:a16="http://schemas.microsoft.com/office/drawing/2014/main" id="{7FAF9605-2FC1-76F8-CB6F-507CBED459A2}"/>
              </a:ext>
            </a:extLst>
          </p:cNvPr>
          <p:cNvSpPr/>
          <p:nvPr/>
        </p:nvSpPr>
        <p:spPr>
          <a:xfrm>
            <a:off x="6450912" y="4389901"/>
            <a:ext cx="3626743" cy="1406964"/>
          </a:xfrm>
          <a:prstGeom prst="roundRect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 defTabSz="914309">
              <a:defRPr/>
            </a:pPr>
            <a:r>
              <a:rPr lang="en-GB" sz="1400" b="1" dirty="0">
                <a:solidFill>
                  <a:prstClr val="black"/>
                </a:solidFill>
                <a:latin typeface="Calibri"/>
              </a:rPr>
              <a:t>Workforce Development</a:t>
            </a:r>
          </a:p>
          <a:p>
            <a:pPr algn="ctr" defTabSz="914309">
              <a:defRPr/>
            </a:pPr>
            <a:r>
              <a:rPr lang="en-GB" sz="1400" dirty="0">
                <a:solidFill>
                  <a:prstClr val="black"/>
                </a:solidFill>
                <a:latin typeface="Calibri"/>
              </a:rPr>
              <a:t>TM: x1</a:t>
            </a:r>
          </a:p>
          <a:p>
            <a:pPr algn="ctr" defTabSz="914309">
              <a:defRPr/>
            </a:pPr>
            <a:r>
              <a:rPr lang="en-GB" sz="1400" dirty="0">
                <a:solidFill>
                  <a:prstClr val="black"/>
                </a:solidFill>
                <a:latin typeface="Calibri"/>
              </a:rPr>
              <a:t>SP: x5</a:t>
            </a:r>
          </a:p>
          <a:p>
            <a:pPr algn="ctr" defTabSz="914309">
              <a:defRPr/>
            </a:pPr>
            <a:r>
              <a:rPr lang="en-GB" sz="1400" dirty="0">
                <a:solidFill>
                  <a:prstClr val="black"/>
                </a:solidFill>
                <a:latin typeface="Calibri"/>
              </a:rPr>
              <a:t>Business Support Officer: x 1</a:t>
            </a:r>
          </a:p>
        </p:txBody>
      </p:sp>
      <p:sp>
        <p:nvSpPr>
          <p:cNvPr id="22" name="Rounded Rectangle 9">
            <a:extLst>
              <a:ext uri="{FF2B5EF4-FFF2-40B4-BE49-F238E27FC236}">
                <a16:creationId xmlns:a16="http://schemas.microsoft.com/office/drawing/2014/main" id="{E5AF3AC9-361E-AD9D-51BE-7B383ED9FC48}"/>
              </a:ext>
            </a:extLst>
          </p:cNvPr>
          <p:cNvSpPr/>
          <p:nvPr/>
        </p:nvSpPr>
        <p:spPr>
          <a:xfrm>
            <a:off x="543454" y="3319536"/>
            <a:ext cx="2098428" cy="1143000"/>
          </a:xfrm>
          <a:prstGeom prst="roundRect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 defTabSz="914309">
              <a:defRPr/>
            </a:pPr>
            <a:r>
              <a:rPr lang="en-GB" sz="1400" b="1" dirty="0">
                <a:solidFill>
                  <a:prstClr val="black"/>
                </a:solidFill>
                <a:latin typeface="Calibri"/>
              </a:rPr>
              <a:t>ECH, CSA+ and DP Hub</a:t>
            </a:r>
          </a:p>
          <a:p>
            <a:pPr algn="ctr" defTabSz="914309">
              <a:defRPr/>
            </a:pPr>
            <a:r>
              <a:rPr lang="en-GB" sz="1400" dirty="0">
                <a:solidFill>
                  <a:prstClr val="black"/>
                </a:solidFill>
                <a:latin typeface="Calibri"/>
              </a:rPr>
              <a:t>TM: x1</a:t>
            </a:r>
          </a:p>
          <a:p>
            <a:pPr algn="ctr" defTabSz="914309">
              <a:defRPr/>
            </a:pPr>
            <a:r>
              <a:rPr lang="en-GB" sz="1400" dirty="0">
                <a:solidFill>
                  <a:prstClr val="black"/>
                </a:solidFill>
                <a:latin typeface="Calibri"/>
              </a:rPr>
              <a:t>SCP: x5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09E9C115-8F68-0265-536C-DC98158222A6}"/>
              </a:ext>
            </a:extLst>
          </p:cNvPr>
          <p:cNvSpPr txBox="1"/>
          <p:nvPr/>
        </p:nvSpPr>
        <p:spPr>
          <a:xfrm>
            <a:off x="543454" y="4976447"/>
            <a:ext cx="282250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Service to move to Brokerage &amp; Support Planning</a:t>
            </a:r>
          </a:p>
        </p:txBody>
      </p: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DEBDA884-B00A-A1BF-FA6F-422E37F848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8231195" y="2468100"/>
            <a:ext cx="0" cy="52594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16" name="Ink 15">
                <a:extLst>
                  <a:ext uri="{FF2B5EF4-FFF2-40B4-BE49-F238E27FC236}">
                    <a16:creationId xmlns:a16="http://schemas.microsoft.com/office/drawing/2014/main" id="{4E3A2BD9-3487-FFFD-4F1D-8A6D031C447C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14:cNvPr>
              <p14:cNvContentPartPr/>
              <p14:nvPr/>
            </p14:nvContentPartPr>
            <p14:xfrm>
              <a:off x="6637948" y="3857339"/>
              <a:ext cx="360" cy="360"/>
            </p14:xfrm>
          </p:contentPart>
        </mc:Choice>
        <mc:Fallback xmlns="">
          <p:pic>
            <p:nvPicPr>
              <p:cNvPr id="16" name="Ink 15">
                <a:extLst>
                  <a:ext uri="{FF2B5EF4-FFF2-40B4-BE49-F238E27FC236}">
                    <a16:creationId xmlns:a16="http://schemas.microsoft.com/office/drawing/2014/main" id="{4E3A2BD9-3487-FFFD-4F1D-8A6D031C447C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6631828" y="3851219"/>
                <a:ext cx="12600" cy="12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23" name="Ink 22">
                <a:extLst>
                  <a:ext uri="{FF2B5EF4-FFF2-40B4-BE49-F238E27FC236}">
                    <a16:creationId xmlns:a16="http://schemas.microsoft.com/office/drawing/2014/main" id="{ED7B4072-285F-FD14-FB55-4AD7E4AC267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14:cNvPr>
              <p14:cNvContentPartPr/>
              <p14:nvPr/>
            </p14:nvContentPartPr>
            <p14:xfrm>
              <a:off x="1304148" y="1069868"/>
              <a:ext cx="5436891" cy="5436891"/>
            </p14:xfrm>
          </p:contentPart>
        </mc:Choice>
        <mc:Fallback xmlns="">
          <p:pic>
            <p:nvPicPr>
              <p:cNvPr id="23" name="Ink 22">
                <a:extLst>
                  <a:ext uri="{FF2B5EF4-FFF2-40B4-BE49-F238E27FC236}">
                    <a16:creationId xmlns:a16="http://schemas.microsoft.com/office/drawing/2014/main" id="{ED7B4072-285F-FD14-FB55-4AD7E4AC267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295147" y="1060868"/>
                <a:ext cx="5454533" cy="5454532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18" name="Ink 17">
                <a:extLst>
                  <a:ext uri="{FF2B5EF4-FFF2-40B4-BE49-F238E27FC236}">
                    <a16:creationId xmlns:a16="http://schemas.microsoft.com/office/drawing/2014/main" id="{BA69C49B-B3E3-D1D9-1A99-1C8AB48E1160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14:cNvPr>
              <p14:cNvContentPartPr/>
              <p14:nvPr/>
            </p14:nvContentPartPr>
            <p14:xfrm>
              <a:off x="3260655" y="4733265"/>
              <a:ext cx="15480" cy="360"/>
            </p14:xfrm>
          </p:contentPart>
        </mc:Choice>
        <mc:Fallback xmlns="">
          <p:pic>
            <p:nvPicPr>
              <p:cNvPr id="18" name="Ink 17">
                <a:extLst>
                  <a:ext uri="{FF2B5EF4-FFF2-40B4-BE49-F238E27FC236}">
                    <a16:creationId xmlns:a16="http://schemas.microsoft.com/office/drawing/2014/main" id="{BA69C49B-B3E3-D1D9-1A99-1C8AB48E1160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3256335" y="4728945"/>
                <a:ext cx="24120" cy="9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24" name="Ink 23">
                <a:extLst>
                  <a:ext uri="{FF2B5EF4-FFF2-40B4-BE49-F238E27FC236}">
                    <a16:creationId xmlns:a16="http://schemas.microsoft.com/office/drawing/2014/main" id="{F71CC6F1-A9C6-76B4-94CE-A658C7FAAEDE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14:cNvPr>
              <p14:cNvContentPartPr/>
              <p14:nvPr/>
            </p14:nvContentPartPr>
            <p14:xfrm>
              <a:off x="1152135" y="7162185"/>
              <a:ext cx="360" cy="360"/>
            </p14:xfrm>
          </p:contentPart>
        </mc:Choice>
        <mc:Fallback xmlns="">
          <p:pic>
            <p:nvPicPr>
              <p:cNvPr id="24" name="Ink 23">
                <a:extLst>
                  <a:ext uri="{FF2B5EF4-FFF2-40B4-BE49-F238E27FC236}">
                    <a16:creationId xmlns:a16="http://schemas.microsoft.com/office/drawing/2014/main" id="{F71CC6F1-A9C6-76B4-94CE-A658C7FAAEDE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1143135" y="7153185"/>
                <a:ext cx="18000" cy="18000"/>
              </a:xfrm>
              <a:prstGeom prst="rect">
                <a:avLst/>
              </a:prstGeom>
            </p:spPr>
          </p:pic>
        </mc:Fallback>
      </mc:AlternateContent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11886CA6-5BD9-88CF-30DA-8637A8B411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stCxn id="7" idx="2"/>
            <a:endCxn id="20" idx="0"/>
          </p:cNvCxnSpPr>
          <p:nvPr/>
        </p:nvCxnSpPr>
        <p:spPr>
          <a:xfrm>
            <a:off x="8264104" y="3869412"/>
            <a:ext cx="180" cy="52048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550262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D0DD338C-BA48-131D-99C5-5F8CF70FE6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6095999" y="1683369"/>
            <a:ext cx="0" cy="1230363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1" name="Straight Arrow Connector 80">
            <a:extLst>
              <a:ext uri="{FF2B5EF4-FFF2-40B4-BE49-F238E27FC236}">
                <a16:creationId xmlns:a16="http://schemas.microsoft.com/office/drawing/2014/main" id="{212A32D7-070B-27E4-95B5-47ACBF1F32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6816055" y="4281365"/>
            <a:ext cx="0" cy="98988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79" name="Straight Arrow Connector 78">
            <a:extLst>
              <a:ext uri="{FF2B5EF4-FFF2-40B4-BE49-F238E27FC236}">
                <a16:creationId xmlns:a16="http://schemas.microsoft.com/office/drawing/2014/main" id="{093C811F-8799-9E46-D0D3-5296E23738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5458674" y="4297680"/>
            <a:ext cx="0" cy="98988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77" name="Straight Connector 76">
            <a:extLst>
              <a:ext uri="{FF2B5EF4-FFF2-40B4-BE49-F238E27FC236}">
                <a16:creationId xmlns:a16="http://schemas.microsoft.com/office/drawing/2014/main" id="{DA65F6A2-E051-878F-90E5-CE348FBF49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 flipV="1">
            <a:off x="9787855" y="3588375"/>
            <a:ext cx="0" cy="29756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64" name="Straight Connector 63">
            <a:extLst>
              <a:ext uri="{FF2B5EF4-FFF2-40B4-BE49-F238E27FC236}">
                <a16:creationId xmlns:a16="http://schemas.microsoft.com/office/drawing/2014/main" id="{027BFCF5-44D7-A87F-7AFC-8E2D36A4EC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6168006" y="3626141"/>
            <a:ext cx="1" cy="2598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29E374D0-9E5A-A190-4844-2702129FD4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2166730" y="3588375"/>
            <a:ext cx="0" cy="414088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22222"/>
            <a:ext cx="11732497" cy="882176"/>
          </a:xfrm>
        </p:spPr>
        <p:txBody>
          <a:bodyPr>
            <a:noAutofit/>
          </a:bodyPr>
          <a:lstStyle/>
          <a:p>
            <a:pPr algn="l"/>
            <a:r>
              <a:rPr lang="en-GB" sz="4000">
                <a:solidFill>
                  <a:schemeClr val="bg1"/>
                </a:solidFill>
              </a:rPr>
              <a:t>In-House Provider Services including Regulated Services 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C77602EA-49CE-3B86-5B0A-9E3ADFBBC604}"/>
              </a:ext>
            </a:extLst>
          </p:cNvPr>
          <p:cNvSpPr/>
          <p:nvPr/>
        </p:nvSpPr>
        <p:spPr>
          <a:xfrm>
            <a:off x="5002934" y="1345012"/>
            <a:ext cx="2186132" cy="676714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 sz="1200" b="1" dirty="0"/>
          </a:p>
          <a:p>
            <a:pPr algn="ctr"/>
            <a:r>
              <a:rPr lang="en-GB" sz="1200" b="1" dirty="0"/>
              <a:t>Senior Operational Manager</a:t>
            </a:r>
          </a:p>
          <a:p>
            <a:pPr algn="ctr"/>
            <a:r>
              <a:rPr lang="en-GB" sz="1200" dirty="0"/>
              <a:t>Sarah Stone</a:t>
            </a:r>
          </a:p>
          <a:p>
            <a:pPr algn="ctr"/>
            <a:endParaRPr lang="en-GB" sz="1200" dirty="0">
              <a:solidFill>
                <a:schemeClr val="tx1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CC52F125-59E3-34F3-6E23-CACCE5BCBA66}"/>
              </a:ext>
            </a:extLst>
          </p:cNvPr>
          <p:cNvSpPr/>
          <p:nvPr/>
        </p:nvSpPr>
        <p:spPr>
          <a:xfrm>
            <a:off x="1122098" y="2913732"/>
            <a:ext cx="2245665" cy="834723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200" b="1" dirty="0">
                <a:solidFill>
                  <a:schemeClr val="tx1"/>
                </a:solidFill>
                <a:cs typeface="Times New Roman" panose="02020603050405020304" pitchFamily="18" charset="0"/>
              </a:rPr>
              <a:t>Team Manager: </a:t>
            </a:r>
            <a:r>
              <a:rPr lang="en-GB" sz="1200" dirty="0">
                <a:solidFill>
                  <a:schemeClr val="tx1"/>
                </a:solidFill>
                <a:cs typeface="Times New Roman" panose="02020603050405020304" pitchFamily="18" charset="0"/>
              </a:rPr>
              <a:t>x1</a:t>
            </a:r>
          </a:p>
          <a:p>
            <a:pPr algn="ctr"/>
            <a:r>
              <a:rPr lang="en-GB" sz="1200" dirty="0">
                <a:solidFill>
                  <a:schemeClr val="tx1"/>
                </a:solidFill>
                <a:cs typeface="Times New Roman" panose="02020603050405020304" pitchFamily="18" charset="0"/>
              </a:rPr>
              <a:t>Reablement North and East, BCL North, Shared Lives</a:t>
            </a:r>
          </a:p>
        </p:txBody>
      </p: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F5B5975B-65EC-791B-AEE9-FA96CC831815}"/>
              </a:ext>
            </a:extLst>
          </p:cNvPr>
          <p:cNvSpPr/>
          <p:nvPr/>
        </p:nvSpPr>
        <p:spPr>
          <a:xfrm>
            <a:off x="112357" y="4038700"/>
            <a:ext cx="1256878" cy="1086069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200" dirty="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Community Links North</a:t>
            </a:r>
          </a:p>
          <a:p>
            <a:pPr algn="ctr"/>
            <a:r>
              <a:rPr lang="en-GB" sz="1200" dirty="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Manager: x1 FTE</a:t>
            </a:r>
          </a:p>
        </p:txBody>
      </p:sp>
      <p:sp>
        <p:nvSpPr>
          <p:cNvPr id="36" name="Rectangle: Rounded Corners 35">
            <a:extLst>
              <a:ext uri="{FF2B5EF4-FFF2-40B4-BE49-F238E27FC236}">
                <a16:creationId xmlns:a16="http://schemas.microsoft.com/office/drawing/2014/main" id="{7BAC022F-EB97-C8D2-E164-D8CAAB92B451}"/>
              </a:ext>
            </a:extLst>
          </p:cNvPr>
          <p:cNvSpPr/>
          <p:nvPr/>
        </p:nvSpPr>
        <p:spPr>
          <a:xfrm>
            <a:off x="1557333" y="4021705"/>
            <a:ext cx="1217513" cy="1120057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200">
                <a:solidFill>
                  <a:schemeClr val="tx1"/>
                </a:solidFill>
                <a:cs typeface="Times New Roman" panose="02020603050405020304" pitchFamily="18" charset="0"/>
              </a:rPr>
              <a:t>East, North Reablement</a:t>
            </a:r>
          </a:p>
          <a:p>
            <a:pPr algn="ctr"/>
            <a:r>
              <a:rPr lang="en-GB" sz="1200">
                <a:solidFill>
                  <a:schemeClr val="tx1"/>
                </a:solidFill>
                <a:cs typeface="Times New Roman" panose="02020603050405020304" pitchFamily="18" charset="0"/>
              </a:rPr>
              <a:t>Team Leader: x2 FTE</a:t>
            </a:r>
          </a:p>
          <a:p>
            <a:pPr algn="ctr"/>
            <a:endParaRPr lang="en-GB" sz="1200">
              <a:solidFill>
                <a:schemeClr val="tx1"/>
              </a:solidFill>
              <a:cs typeface="Times New Roman" panose="02020603050405020304" pitchFamily="18" charset="0"/>
            </a:endParaRPr>
          </a:p>
        </p:txBody>
      </p: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227C8F6E-A657-6F4C-771B-0DE661E1B610}"/>
              </a:ext>
            </a:extLst>
          </p:cNvPr>
          <p:cNvSpPr/>
          <p:nvPr/>
        </p:nvSpPr>
        <p:spPr>
          <a:xfrm>
            <a:off x="2984582" y="4033791"/>
            <a:ext cx="1217513" cy="1095884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200" dirty="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Shared Lives</a:t>
            </a:r>
          </a:p>
          <a:p>
            <a:pPr algn="ctr"/>
            <a:r>
              <a:rPr lang="en-GB" sz="1200" dirty="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Team Leader: x1 FTE 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80B6187F-A4CF-FEE3-8DFA-FBA573F6E096}"/>
              </a:ext>
            </a:extLst>
          </p:cNvPr>
          <p:cNvSpPr/>
          <p:nvPr/>
        </p:nvSpPr>
        <p:spPr>
          <a:xfrm>
            <a:off x="4793510" y="2946866"/>
            <a:ext cx="2753184" cy="848553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200" b="1" dirty="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Team Manager: </a:t>
            </a:r>
            <a:r>
              <a:rPr lang="en-GB" sz="1200" dirty="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x1</a:t>
            </a:r>
          </a:p>
          <a:p>
            <a:pPr algn="ctr"/>
            <a:r>
              <a:rPr lang="en-GB" sz="1200" dirty="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Reablement South, BCL South, Community Meals , Redfield Lodge </a:t>
            </a:r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01FD8885-AE1F-313C-9C61-F6867F342BAC}"/>
              </a:ext>
            </a:extLst>
          </p:cNvPr>
          <p:cNvSpPr/>
          <p:nvPr/>
        </p:nvSpPr>
        <p:spPr>
          <a:xfrm>
            <a:off x="4961707" y="4001672"/>
            <a:ext cx="1082079" cy="1069967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200" dirty="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South Reablement</a:t>
            </a:r>
          </a:p>
          <a:p>
            <a:pPr algn="ctr"/>
            <a:r>
              <a:rPr lang="en-GB" sz="1200" dirty="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Team Leader:</a:t>
            </a:r>
          </a:p>
          <a:p>
            <a:pPr algn="ctr"/>
            <a:r>
              <a:rPr lang="en-GB" sz="1200" dirty="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x1 FTE</a:t>
            </a:r>
          </a:p>
        </p:txBody>
      </p:sp>
      <p:sp>
        <p:nvSpPr>
          <p:cNvPr id="37" name="Rectangle: Rounded Corners 36">
            <a:extLst>
              <a:ext uri="{FF2B5EF4-FFF2-40B4-BE49-F238E27FC236}">
                <a16:creationId xmlns:a16="http://schemas.microsoft.com/office/drawing/2014/main" id="{E28EACC6-009D-8407-FDEF-5198CFC686B5}"/>
              </a:ext>
            </a:extLst>
          </p:cNvPr>
          <p:cNvSpPr/>
          <p:nvPr/>
        </p:nvSpPr>
        <p:spPr>
          <a:xfrm>
            <a:off x="6279912" y="4001672"/>
            <a:ext cx="1082079" cy="1069967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200" dirty="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Redfield Lodge </a:t>
            </a:r>
          </a:p>
          <a:p>
            <a:pPr algn="ctr"/>
            <a:r>
              <a:rPr lang="en-GB" sz="1200" dirty="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Unit Manager:</a:t>
            </a:r>
          </a:p>
          <a:p>
            <a:pPr algn="ctr"/>
            <a:r>
              <a:rPr lang="en-GB" sz="1200" dirty="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x1 FTE</a:t>
            </a:r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5504E72B-DC36-124E-CEC0-58B62513DCA3}"/>
              </a:ext>
            </a:extLst>
          </p:cNvPr>
          <p:cNvSpPr/>
          <p:nvPr/>
        </p:nvSpPr>
        <p:spPr>
          <a:xfrm>
            <a:off x="4961707" y="5287565"/>
            <a:ext cx="1082079" cy="1069967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20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Community Links South </a:t>
            </a:r>
          </a:p>
          <a:p>
            <a:pPr algn="ctr"/>
            <a:r>
              <a:rPr lang="en-GB" sz="120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Manager:</a:t>
            </a:r>
          </a:p>
          <a:p>
            <a:pPr algn="ctr"/>
            <a:r>
              <a:rPr lang="en-GB" sz="120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x1 FTE</a:t>
            </a:r>
          </a:p>
        </p:txBody>
      </p:sp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id="{DBB1E90A-B283-0885-A74B-E02B6DDE9876}"/>
              </a:ext>
            </a:extLst>
          </p:cNvPr>
          <p:cNvSpPr/>
          <p:nvPr/>
        </p:nvSpPr>
        <p:spPr>
          <a:xfrm>
            <a:off x="6318040" y="5277892"/>
            <a:ext cx="1021989" cy="1079640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200" dirty="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Community Meals Manager:</a:t>
            </a:r>
          </a:p>
          <a:p>
            <a:pPr algn="ctr"/>
            <a:r>
              <a:rPr lang="en-GB" sz="1200" dirty="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x1 FTE</a:t>
            </a: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A2A4D3FA-2C38-5535-4C87-B6952CDC603D}"/>
              </a:ext>
            </a:extLst>
          </p:cNvPr>
          <p:cNvSpPr/>
          <p:nvPr/>
        </p:nvSpPr>
        <p:spPr>
          <a:xfrm>
            <a:off x="8639382" y="2913732"/>
            <a:ext cx="2186134" cy="834722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200" b="1" dirty="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Senior Occupational Therapist:</a:t>
            </a:r>
            <a:r>
              <a:rPr lang="en-GB" sz="1200" dirty="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x1</a:t>
            </a: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21DD9D18-AB26-09CE-EE66-D9E0D9B8CE15}"/>
              </a:ext>
            </a:extLst>
          </p:cNvPr>
          <p:cNvSpPr/>
          <p:nvPr/>
        </p:nvSpPr>
        <p:spPr>
          <a:xfrm>
            <a:off x="8418745" y="4001672"/>
            <a:ext cx="1217513" cy="1073151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20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Occupational Therapists: </a:t>
            </a:r>
          </a:p>
          <a:p>
            <a:pPr algn="ctr"/>
            <a:r>
              <a:rPr lang="en-GB" sz="120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x6 FTE</a:t>
            </a: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291702EB-8F8F-9D5C-8C5F-081F4B73BEFB}"/>
              </a:ext>
            </a:extLst>
          </p:cNvPr>
          <p:cNvSpPr/>
          <p:nvPr/>
        </p:nvSpPr>
        <p:spPr>
          <a:xfrm>
            <a:off x="10033908" y="3995301"/>
            <a:ext cx="1201517" cy="107633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200" dirty="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Senior Referral Coordinator: </a:t>
            </a:r>
          </a:p>
          <a:p>
            <a:pPr algn="ctr"/>
            <a:r>
              <a:rPr lang="en-GB" sz="1200" dirty="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x1 FTE</a:t>
            </a: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EFF29688-B944-0883-A06B-AD062AC3A9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2166730" y="2298550"/>
            <a:ext cx="7565719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A74C98ED-84E5-6D6F-B8BA-FBBA7855C3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2166730" y="2298550"/>
            <a:ext cx="0" cy="61518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039DF52C-0B3B-9EA4-7881-E88F80EE33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9732449" y="2298550"/>
            <a:ext cx="0" cy="61518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1956CBB5-AFC3-3361-1B70-E0E3DD5408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671084" y="3811513"/>
            <a:ext cx="2934585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C337BE55-90E4-617D-B43B-7EB2F05F4D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671084" y="3811513"/>
            <a:ext cx="0" cy="21019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45C2606E-112D-31C7-6DBA-0D06576089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3605669" y="3811513"/>
            <a:ext cx="0" cy="21019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A26A83AC-8D69-2326-7B7F-5420605E1A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5457039" y="3885941"/>
            <a:ext cx="135901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4" name="Straight Arrow Connector 53">
            <a:extLst>
              <a:ext uri="{FF2B5EF4-FFF2-40B4-BE49-F238E27FC236}">
                <a16:creationId xmlns:a16="http://schemas.microsoft.com/office/drawing/2014/main" id="{AFCFE600-09DC-B458-DDAC-1D91CEC289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5457039" y="3885941"/>
            <a:ext cx="0" cy="10509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55" name="Straight Arrow Connector 54">
            <a:extLst>
              <a:ext uri="{FF2B5EF4-FFF2-40B4-BE49-F238E27FC236}">
                <a16:creationId xmlns:a16="http://schemas.microsoft.com/office/drawing/2014/main" id="{80E3B4D2-0B3C-236E-0D6B-D99C80F83E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6816055" y="3885941"/>
            <a:ext cx="0" cy="10509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71" name="Straight Connector 70">
            <a:extLst>
              <a:ext uri="{FF2B5EF4-FFF2-40B4-BE49-F238E27FC236}">
                <a16:creationId xmlns:a16="http://schemas.microsoft.com/office/drawing/2014/main" id="{61F95B84-7BAE-5F1E-F659-711CF23937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9017009" y="3885941"/>
            <a:ext cx="161907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2" name="Straight Arrow Connector 71">
            <a:extLst>
              <a:ext uri="{FF2B5EF4-FFF2-40B4-BE49-F238E27FC236}">
                <a16:creationId xmlns:a16="http://schemas.microsoft.com/office/drawing/2014/main" id="{DE2A0D3D-62A7-2979-C86E-1433193FCE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9017009" y="3885941"/>
            <a:ext cx="0" cy="10509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73" name="Straight Arrow Connector 72">
            <a:extLst>
              <a:ext uri="{FF2B5EF4-FFF2-40B4-BE49-F238E27FC236}">
                <a16:creationId xmlns:a16="http://schemas.microsoft.com/office/drawing/2014/main" id="{060DA325-C2CF-5ABE-FDA5-14064C068D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10636083" y="3885941"/>
            <a:ext cx="0" cy="10509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1749490"/>
      </p:ext>
    </p:extLst>
  </p:cSld>
  <p:clrMapOvr>
    <a:masterClrMapping/>
  </p:clrMapOvr>
</p:sld>
</file>

<file path=ppt/theme/theme1.xml><?xml version="1.0" encoding="utf-8"?>
<a:theme xmlns:a="http://schemas.openxmlformats.org/drawingml/2006/main" name="3_Office Theme">
  <a:themeElements>
    <a:clrScheme name="Orange Red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5a8f621a-b300-45f8-a46c-4eb3cc36113b">
      <Terms xmlns="http://schemas.microsoft.com/office/infopath/2007/PartnerControls"/>
    </lcf76f155ced4ddcb4097134ff3c332f>
    <TaxCatchAll xmlns="c7d75777-fbee-4edc-b2cb-5b08f34e75db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44BF7274CFA5F40913E732E47D5ECDA" ma:contentTypeVersion="12" ma:contentTypeDescription="Create a new document." ma:contentTypeScope="" ma:versionID="2c3816fae63af07255b1081ca49b9d19">
  <xsd:schema xmlns:xsd="http://www.w3.org/2001/XMLSchema" xmlns:xs="http://www.w3.org/2001/XMLSchema" xmlns:p="http://schemas.microsoft.com/office/2006/metadata/properties" xmlns:ns2="5a8f621a-b300-45f8-a46c-4eb3cc36113b" xmlns:ns3="c7d75777-fbee-4edc-b2cb-5b08f34e75db" targetNamespace="http://schemas.microsoft.com/office/2006/metadata/properties" ma:root="true" ma:fieldsID="43cd5346cfc216cd667082bc46207889" ns2:_="" ns3:_="">
    <xsd:import namespace="5a8f621a-b300-45f8-a46c-4eb3cc36113b"/>
    <xsd:import namespace="c7d75777-fbee-4edc-b2cb-5b08f34e75d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a8f621a-b300-45f8-a46c-4eb3cc36113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ecf50c9d-bc8f-48ed-ba3c-7168a5cdc8d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7d75777-fbee-4edc-b2cb-5b08f34e75db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ab9ed388-ee38-4370-84a5-a930d3bf6b47}" ma:internalName="TaxCatchAll" ma:showField="CatchAllData" ma:web="c7d75777-fbee-4edc-b2cb-5b08f34e75d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077D710C-A459-4E85-A57B-7892F40B93BA}">
  <ds:schemaRefs>
    <ds:schemaRef ds:uri="http://schemas.microsoft.com/office/2006/documentManagement/types"/>
    <ds:schemaRef ds:uri="http://schemas.openxmlformats.org/package/2006/metadata/core-properties"/>
    <ds:schemaRef ds:uri="http://purl.org/dc/elements/1.1/"/>
    <ds:schemaRef ds:uri="http://purl.org/dc/dcmitype/"/>
    <ds:schemaRef ds:uri="5a8f621a-b300-45f8-a46c-4eb3cc36113b"/>
    <ds:schemaRef ds:uri="c7d75777-fbee-4edc-b2cb-5b08f34e75db"/>
    <ds:schemaRef ds:uri="http://schemas.microsoft.com/office/2006/metadata/properties"/>
    <ds:schemaRef ds:uri="http://purl.org/dc/terms/"/>
    <ds:schemaRef ds:uri="http://schemas.microsoft.com/office/infopath/2007/PartnerControl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CB7B5558-65B7-45AA-B60A-41F97DC808B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D4CCE0B-4D1A-433F-A350-F263D34AB8B5}">
  <ds:schemaRefs>
    <ds:schemaRef ds:uri="5a8f621a-b300-45f8-a46c-4eb3cc36113b"/>
    <ds:schemaRef ds:uri="c7d75777-fbee-4edc-b2cb-5b08f34e75db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1856</TotalTime>
  <Words>673</Words>
  <Application>Microsoft Office PowerPoint</Application>
  <PresentationFormat>Widescreen</PresentationFormat>
  <Paragraphs>202</Paragraphs>
  <Slides>6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2" baseType="lpstr">
      <vt:lpstr>Aptos</vt:lpstr>
      <vt:lpstr>Arial</vt:lpstr>
      <vt:lpstr>Calibri</vt:lpstr>
      <vt:lpstr>Times New Roman</vt:lpstr>
      <vt:lpstr>Wingdings</vt:lpstr>
      <vt:lpstr>3_Office Theme</vt:lpstr>
      <vt:lpstr>ASC Operations – team structure</vt:lpstr>
      <vt:lpstr>Front Door, AMHP, DoLS and Safeguarding</vt:lpstr>
      <vt:lpstr>Community and Multiple Disadvantage Service</vt:lpstr>
      <vt:lpstr>Hospital Discharge and Young Adult Transitions </vt:lpstr>
      <vt:lpstr>PSW and Quality Assurance </vt:lpstr>
      <vt:lpstr>In-House Provider Services including Regulated Services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TOM Structure</dc:title>
  <dc:creator>Andrew Rowley</dc:creator>
  <cp:lastModifiedBy>Kirsty Poole</cp:lastModifiedBy>
  <cp:revision>2</cp:revision>
  <dcterms:created xsi:type="dcterms:W3CDTF">2025-02-04T10:33:49Z</dcterms:created>
  <dcterms:modified xsi:type="dcterms:W3CDTF">2025-09-24T13:29:20Z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0x010100344BF7274CFA5F40913E732E47D5ECDA</vt:lpwstr>
  </property>
  <property fmtid="{D5CDD505-2E9C-101B-9397-08002B2CF9AE}" pid="3" name="_dlc_DocIdItemGuid">
    <vt:lpwstr>c9efde64-5c43-428a-9ee8-5e117c446b9d</vt:lpwstr>
  </property>
  <property fmtid="{D5CDD505-2E9C-101B-9397-08002B2CF9AE}" pid="4" name="MediaServiceImageTags">
    <vt:lpwstr/>
  </property>
</Properties>
</file>